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9BDCA920-41B6-4689-AD6E-B2BB6830612A}" type="datetimeFigureOut">
              <a:rPr lang="en-US" smtClean="0"/>
              <a:t>7/7/2020</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C510549-BDE0-43CF-8D07-2EDF065FDF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DCA920-41B6-4689-AD6E-B2BB6830612A}"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10549-BDE0-43CF-8D07-2EDF065FDF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DCA920-41B6-4689-AD6E-B2BB6830612A}" type="datetimeFigureOut">
              <a:rPr lang="en-US" smtClean="0"/>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510549-BDE0-43CF-8D07-2EDF065FDF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9BDCA920-41B6-4689-AD6E-B2BB6830612A}" type="datetimeFigureOut">
              <a:rPr lang="en-US" smtClean="0"/>
              <a:t>7/7/2020</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EC510549-BDE0-43CF-8D07-2EDF065FDF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9BDCA920-41B6-4689-AD6E-B2BB6830612A}" type="datetimeFigureOut">
              <a:rPr lang="en-US" smtClean="0"/>
              <a:t>7/7/2020</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EC510549-BDE0-43CF-8D07-2EDF065FDF60}"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9BDCA920-41B6-4689-AD6E-B2BB6830612A}" type="datetimeFigureOut">
              <a:rPr lang="en-US" smtClean="0"/>
              <a:t>7/7/2020</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EC510549-BDE0-43CF-8D07-2EDF065FDF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9BDCA920-41B6-4689-AD6E-B2BB6830612A}" type="datetimeFigureOut">
              <a:rPr lang="en-US" smtClean="0"/>
              <a:t>7/7/2020</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C510549-BDE0-43CF-8D07-2EDF065FDF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BDCA920-41B6-4689-AD6E-B2BB6830612A}" type="datetimeFigureOut">
              <a:rPr lang="en-US" smtClean="0"/>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510549-BDE0-43CF-8D07-2EDF065FDF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9BDCA920-41B6-4689-AD6E-B2BB6830612A}" type="datetimeFigureOut">
              <a:rPr lang="en-US" smtClean="0"/>
              <a:t>7/7/2020</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EC510549-BDE0-43CF-8D07-2EDF065FDF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9BDCA920-41B6-4689-AD6E-B2BB6830612A}" type="datetimeFigureOut">
              <a:rPr lang="en-US" smtClean="0"/>
              <a:t>7/7/2020</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C510549-BDE0-43CF-8D07-2EDF065FDF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9BDCA920-41B6-4689-AD6E-B2BB6830612A}" type="datetimeFigureOut">
              <a:rPr lang="en-US" smtClean="0"/>
              <a:t>7/7/2020</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C510549-BDE0-43CF-8D07-2EDF065FDF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BDCA920-41B6-4689-AD6E-B2BB6830612A}" type="datetimeFigureOut">
              <a:rPr lang="en-US" smtClean="0"/>
              <a:t>7/7/2020</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C510549-BDE0-43CF-8D07-2EDF065FDF6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9753600" cy="3429000"/>
          </a:xfrm>
        </p:spPr>
        <p:txBody>
          <a:bodyPr>
            <a:normAutofit fontScale="90000"/>
          </a:bodyPr>
          <a:lstStyle/>
          <a:p>
            <a:pPr algn="ctr"/>
            <a:r>
              <a:rPr lang="x-none" sz="6000" b="1" i="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TIPS </a:t>
            </a:r>
            <a:r>
              <a:rPr lang="x-none" sz="6000" b="1" i="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MEMPERSIAPKAN</a:t>
            </a:r>
            <a:r>
              <a:rPr lang="en-US" sz="6000" b="1" i="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x-none" sz="6000" b="1" i="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DIRI </a:t>
            </a:r>
            <a:r>
              <a:rPr lang="id-ID" sz="6000" b="1" i="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SUKSES DI</a:t>
            </a:r>
            <a:r>
              <a:rPr lang="x-none" sz="6000" b="1" i="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DUNIA K</a:t>
            </a:r>
            <a:r>
              <a:rPr lang="id-ID" sz="6000" b="1" i="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ERJA</a:t>
            </a:r>
            <a:r>
              <a:rPr lang="en-US" b="1" dirty="0">
                <a:effectLst/>
              </a:rPr>
              <a:t/>
            </a:r>
            <a:br>
              <a:rPr lang="en-US" b="1" dirty="0">
                <a:effectLst/>
              </a:rPr>
            </a:br>
            <a:endParaRPr lang="en-US" dirty="0"/>
          </a:p>
        </p:txBody>
      </p:sp>
    </p:spTree>
    <p:extLst>
      <p:ext uri="{BB962C8B-B14F-4D97-AF65-F5344CB8AC3E}">
        <p14:creationId xmlns:p14="http://schemas.microsoft.com/office/powerpoint/2010/main" val="38376949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3854"/>
            <a:ext cx="4191000" cy="6643254"/>
          </a:xfrm>
        </p:spPr>
        <p:txBody>
          <a:bodyPr>
            <a:noAutofit/>
          </a:bodyPr>
          <a:lstStyle/>
          <a:p>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Menjaga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hubungan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dengan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bos</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memiliki</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pengaruh</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besar</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terhadap</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keberhasilan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perkembangan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Anda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di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perusahaan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Membangun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hubungan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kerja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yang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kuat</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produktif</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dengannya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satu-satunya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cara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paling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efektif</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untuk</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mempercepat</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kesuksesan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Anda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di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perusahaan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mana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pun.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Atas</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dasar</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itu</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ada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baiknya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kenali</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apa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yang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disukai</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bos</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apa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yang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dia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harapkan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dari</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Anda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Kemudian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buat</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itu</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jadi</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prioritas</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lakukan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pekerjaan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yang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diharapkan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bos</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Anda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Demikian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pula,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cari</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tahu</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preferensi</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komunikasi</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gaya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kerja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mereka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Jika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tidak</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yakin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apa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yang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bos</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Anda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inginkan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tanyalah</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dengan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rekan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kerja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yang lain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untuk</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mengetahui</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preferensi</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dan</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prioritas</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dari</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bos</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1900" dirty="0" err="1">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Anda</a:t>
            </a:r>
            <a:r>
              <a:rPr lang="en-US" sz="19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t>
            </a:r>
            <a:endParaRPr lang="en-US" sz="1900" i="1"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82" y="762000"/>
            <a:ext cx="535288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4827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77200" cy="609600"/>
          </a:xfrm>
        </p:spPr>
        <p:txBody>
          <a:bodyPr>
            <a:normAutofit fontScale="90000"/>
          </a:bodyPr>
          <a:lstStyle/>
          <a:p>
            <a:pPr lvl="0"/>
            <a:r>
              <a:rPr lang="en-US" b="1" dirty="0" err="1">
                <a:effectLst/>
              </a:rPr>
              <a:t>Tunjukan</a:t>
            </a:r>
            <a:r>
              <a:rPr lang="en-US" b="1" dirty="0">
                <a:effectLst/>
              </a:rPr>
              <a:t> </a:t>
            </a:r>
            <a:r>
              <a:rPr lang="en-US" b="1" dirty="0" err="1">
                <a:effectLst/>
              </a:rPr>
              <a:t>sikap</a:t>
            </a:r>
            <a:r>
              <a:rPr lang="en-US" b="1" dirty="0">
                <a:effectLst/>
              </a:rPr>
              <a:t> </a:t>
            </a:r>
            <a:r>
              <a:rPr lang="en-US" b="1" dirty="0" err="1">
                <a:effectLst/>
              </a:rPr>
              <a:t>positif</a:t>
            </a:r>
            <a:r>
              <a:rPr lang="en-US" b="1" dirty="0">
                <a:effectLst/>
              </a:rPr>
              <a:t> </a:t>
            </a:r>
            <a:r>
              <a:rPr lang="en-US" dirty="0">
                <a:effectLst/>
              </a:rPr>
              <a:t/>
            </a:r>
            <a:br>
              <a:rPr lang="en-US" dirty="0">
                <a:effectLst/>
              </a:rPr>
            </a:br>
            <a:endParaRPr lang="en-US" dirty="0"/>
          </a:p>
        </p:txBody>
      </p:sp>
      <p:sp>
        <p:nvSpPr>
          <p:cNvPr id="3" name="Content Placeholder 2"/>
          <p:cNvSpPr>
            <a:spLocks noGrp="1"/>
          </p:cNvSpPr>
          <p:nvPr>
            <p:ph sz="half" idx="1"/>
          </p:nvPr>
        </p:nvSpPr>
        <p:spPr/>
        <p:txBody>
          <a:bodyPr>
            <a:noAutofit/>
          </a:bodyPr>
          <a:lstStyle/>
          <a:p>
            <a:pPr marL="64008" indent="0">
              <a:buNone/>
            </a:pPr>
            <a:r>
              <a:rPr lang="en-US" sz="2000" dirty="0" err="1"/>
              <a:t>Sikap</a:t>
            </a:r>
            <a:r>
              <a:rPr lang="en-US" sz="2000" dirty="0"/>
              <a:t> </a:t>
            </a:r>
            <a:r>
              <a:rPr lang="en-US" sz="2000" dirty="0" err="1"/>
              <a:t>adalah</a:t>
            </a:r>
            <a:r>
              <a:rPr lang="en-US" sz="2000" dirty="0"/>
              <a:t> </a:t>
            </a:r>
            <a:r>
              <a:rPr lang="en-US" sz="2000" dirty="0" err="1"/>
              <a:t>segalanya</a:t>
            </a:r>
            <a:r>
              <a:rPr lang="en-US" sz="2000" dirty="0"/>
              <a:t>. </a:t>
            </a:r>
            <a:r>
              <a:rPr lang="en-US" sz="2000" dirty="0" err="1"/>
              <a:t>Muncul</a:t>
            </a:r>
            <a:r>
              <a:rPr lang="en-US" sz="2000" dirty="0"/>
              <a:t> di </a:t>
            </a:r>
            <a:r>
              <a:rPr lang="en-US" sz="2000" dirty="0" err="1"/>
              <a:t>tempat</a:t>
            </a:r>
            <a:r>
              <a:rPr lang="en-US" sz="2000" dirty="0"/>
              <a:t> </a:t>
            </a:r>
            <a:r>
              <a:rPr lang="en-US" sz="2000" dirty="0" err="1"/>
              <a:t>kerja</a:t>
            </a:r>
            <a:r>
              <a:rPr lang="en-US" sz="2000" dirty="0"/>
              <a:t> </a:t>
            </a:r>
            <a:r>
              <a:rPr lang="en-US" sz="2000" dirty="0" err="1"/>
              <a:t>setiap</a:t>
            </a:r>
            <a:r>
              <a:rPr lang="en-US" sz="2000" dirty="0"/>
              <a:t> </a:t>
            </a:r>
            <a:r>
              <a:rPr lang="en-US" sz="2000" dirty="0" err="1"/>
              <a:t>hari</a:t>
            </a:r>
            <a:r>
              <a:rPr lang="en-US" sz="2000" dirty="0"/>
              <a:t> </a:t>
            </a:r>
            <a:r>
              <a:rPr lang="en-US" sz="2000" dirty="0" err="1"/>
              <a:t>dengan</a:t>
            </a:r>
            <a:r>
              <a:rPr lang="en-US" sz="2000" dirty="0"/>
              <a:t> </a:t>
            </a:r>
            <a:r>
              <a:rPr lang="en-US" sz="2000" dirty="0" err="1"/>
              <a:t>menunjukan</a:t>
            </a:r>
            <a:r>
              <a:rPr lang="en-US" sz="2000" dirty="0"/>
              <a:t> </a:t>
            </a:r>
            <a:r>
              <a:rPr lang="en-US" sz="2000" dirty="0" err="1"/>
              <a:t>sikap</a:t>
            </a:r>
            <a:r>
              <a:rPr lang="en-US" sz="2000" dirty="0"/>
              <a:t> </a:t>
            </a:r>
            <a:r>
              <a:rPr lang="en-US" sz="2000" dirty="0" err="1"/>
              <a:t>positif</a:t>
            </a:r>
            <a:r>
              <a:rPr lang="en-US" sz="2000" dirty="0"/>
              <a:t> </a:t>
            </a:r>
            <a:r>
              <a:rPr lang="en-US" sz="2000" dirty="0" err="1"/>
              <a:t>merupakan</a:t>
            </a:r>
            <a:r>
              <a:rPr lang="en-US" sz="2000" dirty="0"/>
              <a:t> </a:t>
            </a:r>
            <a:r>
              <a:rPr lang="en-US" sz="2000" dirty="0" err="1"/>
              <a:t>salah</a:t>
            </a:r>
            <a:r>
              <a:rPr lang="en-US" sz="2000" dirty="0"/>
              <a:t> </a:t>
            </a:r>
            <a:r>
              <a:rPr lang="en-US" sz="2000" dirty="0" err="1"/>
              <a:t>satu</a:t>
            </a:r>
            <a:r>
              <a:rPr lang="en-US" sz="2000" dirty="0"/>
              <a:t> </a:t>
            </a:r>
            <a:r>
              <a:rPr lang="en-US" sz="2000" dirty="0" err="1"/>
              <a:t>hal</a:t>
            </a:r>
            <a:r>
              <a:rPr lang="en-US" sz="2000" dirty="0"/>
              <a:t> </a:t>
            </a:r>
            <a:r>
              <a:rPr lang="en-US" sz="2000" dirty="0" err="1"/>
              <a:t>terbesar</a:t>
            </a:r>
            <a:r>
              <a:rPr lang="en-US" sz="2000" dirty="0"/>
              <a:t> yang </a:t>
            </a:r>
            <a:r>
              <a:rPr lang="en-US" sz="2000" dirty="0" err="1"/>
              <a:t>dapat</a:t>
            </a:r>
            <a:r>
              <a:rPr lang="en-US" sz="2000" dirty="0"/>
              <a:t> </a:t>
            </a:r>
            <a:r>
              <a:rPr lang="en-US" sz="2000" dirty="0" err="1"/>
              <a:t>dilakukan</a:t>
            </a:r>
            <a:r>
              <a:rPr lang="en-US" sz="2000" dirty="0"/>
              <a:t> </a:t>
            </a:r>
            <a:r>
              <a:rPr lang="en-US" sz="2000" dirty="0" err="1"/>
              <a:t>untuk</a:t>
            </a:r>
            <a:r>
              <a:rPr lang="en-US" sz="2000" dirty="0"/>
              <a:t> </a:t>
            </a:r>
            <a:r>
              <a:rPr lang="en-US" sz="2000" dirty="0" err="1"/>
              <a:t>memulai</a:t>
            </a:r>
            <a:r>
              <a:rPr lang="en-US" sz="2000" dirty="0"/>
              <a:t> </a:t>
            </a:r>
            <a:r>
              <a:rPr lang="en-US" sz="2000" dirty="0" err="1"/>
              <a:t>karier</a:t>
            </a:r>
            <a:r>
              <a:rPr lang="en-US" sz="2000" dirty="0"/>
              <a:t> </a:t>
            </a:r>
            <a:r>
              <a:rPr lang="en-US" sz="2000" dirty="0" err="1"/>
              <a:t>dengan</a:t>
            </a:r>
            <a:r>
              <a:rPr lang="en-US" sz="2000" dirty="0"/>
              <a:t> </a:t>
            </a:r>
            <a:r>
              <a:rPr lang="en-US" sz="2000" dirty="0" err="1"/>
              <a:t>benar</a:t>
            </a:r>
            <a:r>
              <a:rPr lang="en-US" sz="2000" dirty="0"/>
              <a:t>. </a:t>
            </a:r>
            <a:r>
              <a:rPr lang="en-US" sz="2000" dirty="0" err="1"/>
              <a:t>Kebanyakan</a:t>
            </a:r>
            <a:r>
              <a:rPr lang="en-US" sz="2000" dirty="0"/>
              <a:t> orang </a:t>
            </a:r>
            <a:r>
              <a:rPr lang="en-US" sz="2000" dirty="0" err="1"/>
              <a:t>lebih</a:t>
            </a:r>
            <a:r>
              <a:rPr lang="en-US" sz="2000" dirty="0"/>
              <a:t> </a:t>
            </a:r>
            <a:r>
              <a:rPr lang="en-US" sz="2000" dirty="0" err="1"/>
              <a:t>suka</a:t>
            </a:r>
            <a:r>
              <a:rPr lang="en-US" sz="2000" dirty="0"/>
              <a:t> </a:t>
            </a:r>
            <a:r>
              <a:rPr lang="en-US" sz="2000" dirty="0" err="1"/>
              <a:t>bekerja</a:t>
            </a:r>
            <a:r>
              <a:rPr lang="en-US" sz="2000" dirty="0"/>
              <a:t> </a:t>
            </a:r>
            <a:r>
              <a:rPr lang="en-US" sz="2000" dirty="0" err="1"/>
              <a:t>dengan</a:t>
            </a:r>
            <a:r>
              <a:rPr lang="en-US" sz="2000" dirty="0"/>
              <a:t> </a:t>
            </a:r>
            <a:r>
              <a:rPr lang="en-US" sz="2000" dirty="0" err="1"/>
              <a:t>seseorang</a:t>
            </a:r>
            <a:r>
              <a:rPr lang="en-US" sz="2000" dirty="0"/>
              <a:t> yang ceria, </a:t>
            </a:r>
            <a:r>
              <a:rPr lang="en-US" sz="2000" dirty="0" err="1"/>
              <a:t>suportif</a:t>
            </a:r>
            <a:r>
              <a:rPr lang="en-US" sz="2000" dirty="0"/>
              <a:t>, </a:t>
            </a:r>
            <a:r>
              <a:rPr lang="en-US" sz="2000" dirty="0" err="1"/>
              <a:t>antusias</a:t>
            </a:r>
            <a:r>
              <a:rPr lang="en-US" sz="2000" dirty="0"/>
              <a:t>, </a:t>
            </a:r>
            <a:r>
              <a:rPr lang="en-US" sz="2000" dirty="0" err="1"/>
              <a:t>dan</a:t>
            </a:r>
            <a:r>
              <a:rPr lang="en-US" sz="2000" dirty="0"/>
              <a:t> </a:t>
            </a:r>
            <a:r>
              <a:rPr lang="en-US" sz="2000" dirty="0" err="1"/>
              <a:t>siap</a:t>
            </a:r>
            <a:r>
              <a:rPr lang="en-US" sz="2000" dirty="0"/>
              <a:t> </a:t>
            </a:r>
            <a:r>
              <a:rPr lang="en-US" sz="2000" dirty="0" err="1"/>
              <a:t>belajar</a:t>
            </a:r>
            <a:r>
              <a:rPr lang="en-US" sz="2000" dirty="0"/>
              <a:t>. </a:t>
            </a:r>
            <a:r>
              <a:rPr lang="en-US" sz="2000" dirty="0" err="1"/>
              <a:t>Tidak</a:t>
            </a:r>
            <a:r>
              <a:rPr lang="en-US" sz="2000" dirty="0"/>
              <a:t> </a:t>
            </a:r>
            <a:r>
              <a:rPr lang="en-US" sz="2000" dirty="0" err="1"/>
              <a:t>ada</a:t>
            </a:r>
            <a:r>
              <a:rPr lang="en-US" sz="2000" dirty="0"/>
              <a:t> yang </a:t>
            </a:r>
            <a:r>
              <a:rPr lang="en-US" sz="2000" dirty="0" err="1"/>
              <a:t>akan</a:t>
            </a:r>
            <a:r>
              <a:rPr lang="en-US" sz="2000" dirty="0"/>
              <a:t> </a:t>
            </a:r>
            <a:r>
              <a:rPr lang="en-US" sz="2000" dirty="0" err="1"/>
              <a:t>menggagalkan</a:t>
            </a:r>
            <a:r>
              <a:rPr lang="en-US" sz="2000" dirty="0"/>
              <a:t> </a:t>
            </a:r>
            <a:r>
              <a:rPr lang="en-US" sz="2000" dirty="0" err="1"/>
              <a:t>karier</a:t>
            </a:r>
            <a:r>
              <a:rPr lang="en-US" sz="2000" dirty="0"/>
              <a:t> </a:t>
            </a:r>
            <a:r>
              <a:rPr lang="en-US" sz="2000" dirty="0" err="1"/>
              <a:t>Anda</a:t>
            </a:r>
            <a:r>
              <a:rPr lang="en-US" sz="2000" dirty="0"/>
              <a:t> </a:t>
            </a:r>
            <a:r>
              <a:rPr lang="en-US" sz="2000" dirty="0" err="1"/>
              <a:t>lebih</a:t>
            </a:r>
            <a:r>
              <a:rPr lang="en-US" sz="2000" dirty="0"/>
              <a:t> </a:t>
            </a:r>
            <a:r>
              <a:rPr lang="en-US" sz="2000" dirty="0" err="1"/>
              <a:t>cepat</a:t>
            </a:r>
            <a:r>
              <a:rPr lang="en-US" sz="2000" dirty="0"/>
              <a:t> </a:t>
            </a:r>
            <a:r>
              <a:rPr lang="en-US" sz="2000" dirty="0" err="1"/>
              <a:t>daripada</a:t>
            </a:r>
            <a:r>
              <a:rPr lang="en-US" sz="2000" dirty="0"/>
              <a:t> </a:t>
            </a:r>
            <a:r>
              <a:rPr lang="en-US" sz="2000" dirty="0" err="1"/>
              <a:t>dicap</a:t>
            </a:r>
            <a:r>
              <a:rPr lang="en-US" sz="2000" dirty="0"/>
              <a:t> </a:t>
            </a:r>
            <a:r>
              <a:rPr lang="en-US" sz="2000" dirty="0" err="1"/>
              <a:t>sebagai</a:t>
            </a:r>
            <a:r>
              <a:rPr lang="en-US" sz="2000" dirty="0"/>
              <a:t> </a:t>
            </a:r>
            <a:r>
              <a:rPr lang="en-US" sz="2000" dirty="0" err="1"/>
              <a:t>seorang</a:t>
            </a:r>
            <a:r>
              <a:rPr lang="en-US" sz="2000" dirty="0"/>
              <a:t> </a:t>
            </a:r>
            <a:r>
              <a:rPr lang="en-US" sz="2000" dirty="0" err="1"/>
              <a:t>pengeluh</a:t>
            </a:r>
            <a:r>
              <a:rPr lang="en-US" sz="2100" dirty="0"/>
              <a:t>.</a:t>
            </a:r>
            <a:endParaRPr lang="en-US" sz="2100"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418386"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1257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610101" y="-419097"/>
            <a:ext cx="3657599" cy="5105402"/>
          </a:xfrm>
        </p:spPr>
        <p:txBody>
          <a:bodyPr>
            <a:noAutofit/>
          </a:bodyPr>
          <a:lstStyle/>
          <a:p>
            <a:pPr algn="just"/>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Pemimpin</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perusahaan</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tidak</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berharap</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Anda</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tahu</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segalanya</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tentang</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industri</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atau</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perusahaan</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tersebut</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Mereka</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hanya</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ingin</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memiliki</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pemula</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yang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memiliki</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kemauan</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untuk</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belajar</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Luangkan</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waktu</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untuk</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mempelajari</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apa</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mengapa</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dan</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bagaimana</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proyek</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dan</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prosesnya</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Ajukan</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pertanyaan</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tetapi</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juga</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tunjukkan</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inisiatif</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melalui</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riset</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Anda</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sendiri</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Jangan</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lupa</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akui</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perbaiki</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dan</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ambil</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perlajaran</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dari</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kesalahan</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yang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Anda</a:t>
            </a:r>
            <a:r>
              <a:rPr lang="en-US" sz="2100" b="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 </a:t>
            </a:r>
            <a:r>
              <a:rPr lang="en-US" sz="2100" b="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cs typeface="Calibri" pitchFamily="34" charset="0"/>
              </a:rPr>
              <a:t>buat</a:t>
            </a:r>
            <a:r>
              <a:rPr lang="en-US" sz="2100" dirty="0">
                <a:effectLst/>
                <a:latin typeface="Calibri" pitchFamily="34" charset="0"/>
                <a:cs typeface="Calibri" pitchFamily="34" charset="0"/>
              </a:rPr>
              <a:t>.</a:t>
            </a:r>
            <a:endParaRPr lang="en-US" sz="2100" dirty="0">
              <a:latin typeface="Calibri" pitchFamily="34" charset="0"/>
              <a:cs typeface="Calibri" pitchFamily="34" charset="0"/>
            </a:endParaRPr>
          </a:p>
        </p:txBody>
      </p:sp>
      <p:pic>
        <p:nvPicPr>
          <p:cNvPr id="3074"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3629" y="7257"/>
            <a:ext cx="3839029"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26459" y="3962400"/>
            <a:ext cx="441754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3526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13855" y="1066800"/>
            <a:ext cx="4495800" cy="3657600"/>
          </a:xfrm>
        </p:spPr>
        <p:txBody>
          <a:bodyPr>
            <a:normAutofit/>
          </a:bodyPr>
          <a:lstStyle/>
          <a:p>
            <a:r>
              <a:rPr lang="en-US" sz="2000" dirty="0" err="1">
                <a:latin typeface="Bookman Old Style" pitchFamily="18" charset="0"/>
              </a:rPr>
              <a:t>Membangun</a:t>
            </a:r>
            <a:r>
              <a:rPr lang="en-US" sz="2000" dirty="0">
                <a:latin typeface="Bookman Old Style" pitchFamily="18" charset="0"/>
              </a:rPr>
              <a:t> </a:t>
            </a:r>
            <a:r>
              <a:rPr lang="en-US" sz="2000" dirty="0" err="1">
                <a:latin typeface="Bookman Old Style" pitchFamily="18" charset="0"/>
              </a:rPr>
              <a:t>etos</a:t>
            </a:r>
            <a:r>
              <a:rPr lang="en-US" sz="2000" dirty="0">
                <a:latin typeface="Bookman Old Style" pitchFamily="18" charset="0"/>
              </a:rPr>
              <a:t> </a:t>
            </a:r>
            <a:r>
              <a:rPr lang="en-US" sz="2000" dirty="0" err="1">
                <a:latin typeface="Bookman Old Style" pitchFamily="18" charset="0"/>
              </a:rPr>
              <a:t>kerja</a:t>
            </a:r>
            <a:r>
              <a:rPr lang="en-US" sz="2000" dirty="0">
                <a:latin typeface="Bookman Old Style" pitchFamily="18" charset="0"/>
              </a:rPr>
              <a:t> </a:t>
            </a:r>
            <a:r>
              <a:rPr lang="en-US" sz="2000" dirty="0" smtClean="0">
                <a:latin typeface="Bookman Old Style" pitchFamily="18" charset="0"/>
              </a:rPr>
              <a:t>yang </a:t>
            </a:r>
            <a:r>
              <a:rPr lang="en-US" sz="2000" dirty="0" err="1">
                <a:latin typeface="Bookman Old Style" pitchFamily="18" charset="0"/>
              </a:rPr>
              <a:t>kuat</a:t>
            </a:r>
            <a:r>
              <a:rPr lang="en-US" sz="2000" dirty="0">
                <a:latin typeface="Bookman Old Style" pitchFamily="18" charset="0"/>
              </a:rPr>
              <a:t> </a:t>
            </a:r>
            <a:r>
              <a:rPr lang="en-US" sz="2000" dirty="0" err="1">
                <a:latin typeface="Bookman Old Style" pitchFamily="18" charset="0"/>
              </a:rPr>
              <a:t>menunjukkan</a:t>
            </a:r>
            <a:r>
              <a:rPr lang="en-US" sz="2000" dirty="0">
                <a:latin typeface="Bookman Old Style" pitchFamily="18" charset="0"/>
              </a:rPr>
              <a:t> </a:t>
            </a:r>
            <a:r>
              <a:rPr lang="en-US" sz="2000" dirty="0" err="1">
                <a:latin typeface="Bookman Old Style" pitchFamily="18" charset="0"/>
              </a:rPr>
              <a:t>bahwa</a:t>
            </a:r>
            <a:r>
              <a:rPr lang="en-US" sz="2000" dirty="0">
                <a:latin typeface="Bookman Old Style" pitchFamily="18" charset="0"/>
              </a:rPr>
              <a:t> </a:t>
            </a:r>
            <a:r>
              <a:rPr lang="en-US" sz="2000" dirty="0" err="1">
                <a:latin typeface="Bookman Old Style" pitchFamily="18" charset="0"/>
              </a:rPr>
              <a:t>Anda</a:t>
            </a:r>
            <a:r>
              <a:rPr lang="en-US" sz="2000" dirty="0">
                <a:latin typeface="Bookman Old Style" pitchFamily="18" charset="0"/>
              </a:rPr>
              <a:t> </a:t>
            </a:r>
            <a:r>
              <a:rPr lang="en-US" sz="2000" dirty="0" err="1">
                <a:latin typeface="Bookman Old Style" pitchFamily="18" charset="0"/>
              </a:rPr>
              <a:t>menganggap</a:t>
            </a:r>
            <a:r>
              <a:rPr lang="en-US" sz="2000" dirty="0">
                <a:latin typeface="Bookman Old Style" pitchFamily="18" charset="0"/>
              </a:rPr>
              <a:t> </a:t>
            </a:r>
            <a:r>
              <a:rPr lang="en-US" sz="2000" dirty="0" err="1">
                <a:latin typeface="Bookman Old Style" pitchFamily="18" charset="0"/>
              </a:rPr>
              <a:t>serius</a:t>
            </a:r>
            <a:r>
              <a:rPr lang="en-US" sz="2000" dirty="0">
                <a:latin typeface="Bookman Old Style" pitchFamily="18" charset="0"/>
              </a:rPr>
              <a:t> </a:t>
            </a:r>
            <a:r>
              <a:rPr lang="en-US" sz="2000" dirty="0" err="1">
                <a:latin typeface="Bookman Old Style" pitchFamily="18" charset="0"/>
              </a:rPr>
              <a:t>pekerjaan</a:t>
            </a:r>
            <a:r>
              <a:rPr lang="en-US" sz="2000" dirty="0">
                <a:latin typeface="Bookman Old Style" pitchFamily="18" charset="0"/>
              </a:rPr>
              <a:t> </a:t>
            </a:r>
            <a:r>
              <a:rPr lang="en-US" sz="2000" dirty="0" err="1">
                <a:latin typeface="Bookman Old Style" pitchFamily="18" charset="0"/>
              </a:rPr>
              <a:t>tersebut</a:t>
            </a:r>
            <a:r>
              <a:rPr lang="en-US" sz="2000" dirty="0">
                <a:latin typeface="Bookman Old Style" pitchFamily="18" charset="0"/>
              </a:rPr>
              <a:t>. </a:t>
            </a:r>
            <a:r>
              <a:rPr lang="en-US" sz="2000" dirty="0" err="1">
                <a:latin typeface="Bookman Old Style" pitchFamily="18" charset="0"/>
              </a:rPr>
              <a:t>Konsisten</a:t>
            </a:r>
            <a:r>
              <a:rPr lang="en-US" sz="2000" dirty="0">
                <a:latin typeface="Bookman Old Style" pitchFamily="18" charset="0"/>
              </a:rPr>
              <a:t> </a:t>
            </a:r>
            <a:r>
              <a:rPr lang="en-US" sz="2000" dirty="0" err="1">
                <a:latin typeface="Bookman Old Style" pitchFamily="18" charset="0"/>
              </a:rPr>
              <a:t>dalam</a:t>
            </a:r>
            <a:r>
              <a:rPr lang="en-US" sz="2000" dirty="0">
                <a:latin typeface="Bookman Old Style" pitchFamily="18" charset="0"/>
              </a:rPr>
              <a:t> </a:t>
            </a:r>
            <a:r>
              <a:rPr lang="en-US" sz="2000" dirty="0" err="1">
                <a:latin typeface="Bookman Old Style" pitchFamily="18" charset="0"/>
              </a:rPr>
              <a:t>pekerjaan</a:t>
            </a:r>
            <a:r>
              <a:rPr lang="en-US" sz="2000" dirty="0">
                <a:latin typeface="Bookman Old Style" pitchFamily="18" charset="0"/>
              </a:rPr>
              <a:t> </a:t>
            </a:r>
            <a:r>
              <a:rPr lang="en-US" sz="2000" dirty="0" err="1">
                <a:latin typeface="Bookman Old Style" pitchFamily="18" charset="0"/>
              </a:rPr>
              <a:t>dan</a:t>
            </a:r>
            <a:r>
              <a:rPr lang="en-US" sz="2000" dirty="0">
                <a:latin typeface="Bookman Old Style" pitchFamily="18" charset="0"/>
              </a:rPr>
              <a:t> </a:t>
            </a:r>
            <a:r>
              <a:rPr lang="en-US" sz="2000" dirty="0" err="1">
                <a:latin typeface="Bookman Old Style" pitchFamily="18" charset="0"/>
              </a:rPr>
              <a:t>perilaku</a:t>
            </a:r>
            <a:r>
              <a:rPr lang="en-US" sz="2000" dirty="0">
                <a:latin typeface="Bookman Old Style" pitchFamily="18" charset="0"/>
              </a:rPr>
              <a:t> </a:t>
            </a:r>
            <a:r>
              <a:rPr lang="en-US" sz="2000" dirty="0" err="1">
                <a:latin typeface="Bookman Old Style" pitchFamily="18" charset="0"/>
              </a:rPr>
              <a:t>Anda</a:t>
            </a:r>
            <a:r>
              <a:rPr lang="en-US" sz="2000" dirty="0">
                <a:latin typeface="Bookman Old Style" pitchFamily="18" charset="0"/>
              </a:rPr>
              <a:t>. </a:t>
            </a:r>
            <a:r>
              <a:rPr lang="en-US" sz="2000" dirty="0" err="1">
                <a:latin typeface="Bookman Old Style" pitchFamily="18" charset="0"/>
              </a:rPr>
              <a:t>Karyawan</a:t>
            </a:r>
            <a:r>
              <a:rPr lang="en-US" sz="2000" dirty="0">
                <a:latin typeface="Bookman Old Style" pitchFamily="18" charset="0"/>
              </a:rPr>
              <a:t> </a:t>
            </a:r>
            <a:r>
              <a:rPr lang="en-US" sz="2000" dirty="0" err="1">
                <a:latin typeface="Bookman Old Style" pitchFamily="18" charset="0"/>
              </a:rPr>
              <a:t>tepercaya</a:t>
            </a:r>
            <a:r>
              <a:rPr lang="en-US" sz="2000" dirty="0">
                <a:latin typeface="Bookman Old Style" pitchFamily="18" charset="0"/>
              </a:rPr>
              <a:t> yang </a:t>
            </a:r>
            <a:r>
              <a:rPr lang="en-US" sz="2000" dirty="0" err="1">
                <a:latin typeface="Bookman Old Style" pitchFamily="18" charset="0"/>
              </a:rPr>
              <a:t>berkomitmen</a:t>
            </a:r>
            <a:r>
              <a:rPr lang="en-US" sz="2000" dirty="0">
                <a:latin typeface="Bookman Old Style" pitchFamily="18" charset="0"/>
              </a:rPr>
              <a:t> </a:t>
            </a:r>
            <a:r>
              <a:rPr lang="en-US" sz="2000" dirty="0" err="1">
                <a:latin typeface="Bookman Old Style" pitchFamily="18" charset="0"/>
              </a:rPr>
              <a:t>terhadap</a:t>
            </a:r>
            <a:r>
              <a:rPr lang="en-US" sz="2000" dirty="0">
                <a:latin typeface="Bookman Old Style" pitchFamily="18" charset="0"/>
              </a:rPr>
              <a:t> </a:t>
            </a:r>
            <a:r>
              <a:rPr lang="en-US" sz="2000" dirty="0" err="1">
                <a:latin typeface="Bookman Old Style" pitchFamily="18" charset="0"/>
              </a:rPr>
              <a:t>kualitas</a:t>
            </a:r>
            <a:r>
              <a:rPr lang="en-US" sz="2000" dirty="0">
                <a:latin typeface="Bookman Old Style" pitchFamily="18" charset="0"/>
              </a:rPr>
              <a:t> </a:t>
            </a:r>
            <a:r>
              <a:rPr lang="en-US" sz="2000" dirty="0" err="1">
                <a:latin typeface="Bookman Old Style" pitchFamily="18" charset="0"/>
              </a:rPr>
              <a:t>pekerjaanya</a:t>
            </a:r>
            <a:r>
              <a:rPr lang="en-US" sz="2000" dirty="0">
                <a:latin typeface="Bookman Old Style" pitchFamily="18" charset="0"/>
              </a:rPr>
              <a:t> </a:t>
            </a:r>
            <a:r>
              <a:rPr lang="en-US" sz="2000" dirty="0" err="1">
                <a:latin typeface="Bookman Old Style" pitchFamily="18" charset="0"/>
              </a:rPr>
              <a:t>adalah</a:t>
            </a:r>
            <a:r>
              <a:rPr lang="en-US" sz="2000" dirty="0">
                <a:latin typeface="Bookman Old Style" pitchFamily="18" charset="0"/>
              </a:rPr>
              <a:t> </a:t>
            </a:r>
            <a:r>
              <a:rPr lang="en-US" sz="2000" dirty="0" err="1">
                <a:latin typeface="Bookman Old Style" pitchFamily="18" charset="0"/>
              </a:rPr>
              <a:t>karyawan</a:t>
            </a:r>
            <a:r>
              <a:rPr lang="en-US" sz="2000" dirty="0">
                <a:latin typeface="Bookman Old Style" pitchFamily="18" charset="0"/>
              </a:rPr>
              <a:t> yang </a:t>
            </a:r>
            <a:r>
              <a:rPr lang="en-US" sz="2000" dirty="0" err="1">
                <a:latin typeface="Bookman Old Style" pitchFamily="18" charset="0"/>
              </a:rPr>
              <a:t>pantas</a:t>
            </a:r>
            <a:r>
              <a:rPr lang="en-US" sz="2000" dirty="0">
                <a:latin typeface="Bookman Old Style" pitchFamily="18" charset="0"/>
              </a:rPr>
              <a:t> </a:t>
            </a:r>
            <a:r>
              <a:rPr lang="en-US" sz="2000" dirty="0" err="1">
                <a:latin typeface="Bookman Old Style" pitchFamily="18" charset="0"/>
              </a:rPr>
              <a:t>dipelihara</a:t>
            </a:r>
            <a:r>
              <a:rPr lang="en-US" sz="2000" dirty="0">
                <a:latin typeface="Bookman Old Style" pitchFamily="18" charset="0"/>
              </a:rPr>
              <a:t> </a:t>
            </a:r>
            <a:r>
              <a:rPr lang="en-US" sz="2000" dirty="0" err="1">
                <a:latin typeface="Bookman Old Style" pitchFamily="18" charset="0"/>
              </a:rPr>
              <a:t>dan</a:t>
            </a:r>
            <a:r>
              <a:rPr lang="en-US" sz="2000" dirty="0">
                <a:latin typeface="Bookman Old Style" pitchFamily="18" charset="0"/>
              </a:rPr>
              <a:t> </a:t>
            </a:r>
            <a:r>
              <a:rPr lang="en-US" sz="2000" dirty="0" err="1" smtClean="0">
                <a:latin typeface="Bookman Old Style" pitchFamily="18" charset="0"/>
              </a:rPr>
              <a:t>dipromosikan</a:t>
            </a:r>
            <a:r>
              <a:rPr lang="en-US" sz="2000" dirty="0" smtClean="0">
                <a:latin typeface="Bookman Old Style" pitchFamily="18" charset="0"/>
              </a:rPr>
              <a:t>.</a:t>
            </a:r>
            <a:endParaRPr lang="en-US" sz="2000" dirty="0">
              <a:latin typeface="Bookman Old Style" pitchFamily="18" charset="0"/>
            </a:endParaRPr>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25918" y="0"/>
            <a:ext cx="4618082" cy="685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0890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67494"/>
            <a:ext cx="4267200" cy="4837906"/>
          </a:xfrm>
        </p:spPr>
        <p:txBody>
          <a:bodyPr>
            <a:noAutofit/>
          </a:bodyPr>
          <a:lstStyle/>
          <a:p>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Menghormati</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budaya</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perusahaan</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cara</a:t>
            </a:r>
            <a:r>
              <a:rPr lang="en-US" sz="21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kita</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melakukan</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sesuatu</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di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perusahaan</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tersebut</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Beberapa</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perusahaan</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memiliki</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budaya</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yang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baik</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dan</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beberapa</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ada</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juga</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yang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tidak</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baik</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Perlu</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diketahui</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bahwa</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Anda</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tidak</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dapat</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mengubah</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budaya</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sebuah</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perusahaan</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seorang</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diri</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Perubahan</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budaya</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organisasi</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membutuhkan</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waktu</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lama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dan</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harus</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datang</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dari</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r>
              <a:rPr lang="en-US" sz="21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atasan</a:t>
            </a:r>
            <a:r>
              <a:rPr lang="en-US" sz="2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t> </a:t>
            </a:r>
            <a:b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rPr>
            </a:b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ll MT"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5381485" cy="491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568275"/>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914400"/>
            <a:ext cx="7086600" cy="4124206"/>
          </a:xfrm>
          <a:prstGeom prst="rect">
            <a:avLst/>
          </a:prstGeom>
        </p:spPr>
        <p:txBody>
          <a:bodyPr wrap="square">
            <a:spAutoFit/>
          </a:bodyPr>
          <a:lstStyle/>
          <a:p>
            <a:r>
              <a:rPr lang="en-US" sz="2800" b="1" dirty="0" err="1"/>
              <a:t>Kelola</a:t>
            </a:r>
            <a:r>
              <a:rPr lang="en-US" sz="2800" b="1" dirty="0"/>
              <a:t> </a:t>
            </a:r>
            <a:r>
              <a:rPr lang="en-US" sz="2800" b="1" dirty="0" err="1"/>
              <a:t>karir</a:t>
            </a:r>
            <a:r>
              <a:rPr lang="en-US" sz="2800" b="1" dirty="0"/>
              <a:t> </a:t>
            </a:r>
            <a:r>
              <a:rPr lang="en-US" sz="2800" b="1" dirty="0" err="1"/>
              <a:t>Anda</a:t>
            </a:r>
            <a:r>
              <a:rPr lang="en-US" sz="2800" b="1" dirty="0"/>
              <a:t> </a:t>
            </a:r>
            <a:endParaRPr lang="en-US" sz="2800" b="1" dirty="0" smtClean="0"/>
          </a:p>
          <a:p>
            <a:endParaRPr lang="en-US" dirty="0"/>
          </a:p>
          <a:p>
            <a:r>
              <a:rPr lang="en-US" sz="2400" dirty="0" err="1">
                <a:latin typeface="Bookman Old Style" pitchFamily="18" charset="0"/>
              </a:rPr>
              <a:t>Tak</a:t>
            </a:r>
            <a:r>
              <a:rPr lang="en-US" sz="2400" dirty="0">
                <a:latin typeface="Bookman Old Style" pitchFamily="18" charset="0"/>
              </a:rPr>
              <a:t> </a:t>
            </a:r>
            <a:r>
              <a:rPr lang="en-US" sz="2400" dirty="0" err="1">
                <a:latin typeface="Bookman Old Style" pitchFamily="18" charset="0"/>
              </a:rPr>
              <a:t>seorang</a:t>
            </a:r>
            <a:r>
              <a:rPr lang="en-US" sz="2400" dirty="0">
                <a:latin typeface="Bookman Old Style" pitchFamily="18" charset="0"/>
              </a:rPr>
              <a:t> pun yang </a:t>
            </a:r>
            <a:r>
              <a:rPr lang="en-US" sz="2400" dirty="0" err="1">
                <a:latin typeface="Bookman Old Style" pitchFamily="18" charset="0"/>
              </a:rPr>
              <a:t>lebih</a:t>
            </a:r>
            <a:r>
              <a:rPr lang="en-US" sz="2400" dirty="0">
                <a:latin typeface="Bookman Old Style" pitchFamily="18" charset="0"/>
              </a:rPr>
              <a:t> </a:t>
            </a:r>
            <a:r>
              <a:rPr lang="en-US" sz="2400" dirty="0" err="1">
                <a:latin typeface="Bookman Old Style" pitchFamily="18" charset="0"/>
              </a:rPr>
              <a:t>peduli</a:t>
            </a:r>
            <a:r>
              <a:rPr lang="en-US" sz="2400" dirty="0">
                <a:latin typeface="Bookman Old Style" pitchFamily="18" charset="0"/>
              </a:rPr>
              <a:t> </a:t>
            </a:r>
            <a:r>
              <a:rPr lang="en-US" sz="2400" dirty="0" err="1">
                <a:latin typeface="Bookman Old Style" pitchFamily="18" charset="0"/>
              </a:rPr>
              <a:t>karir</a:t>
            </a:r>
            <a:r>
              <a:rPr lang="en-US" sz="2400" dirty="0">
                <a:latin typeface="Bookman Old Style" pitchFamily="18" charset="0"/>
              </a:rPr>
              <a:t> </a:t>
            </a:r>
            <a:r>
              <a:rPr lang="en-US" sz="2400" dirty="0" err="1">
                <a:latin typeface="Bookman Old Style" pitchFamily="18" charset="0"/>
              </a:rPr>
              <a:t>Anda</a:t>
            </a:r>
            <a:r>
              <a:rPr lang="en-US" sz="2400" dirty="0">
                <a:latin typeface="Bookman Old Style" pitchFamily="18" charset="0"/>
              </a:rPr>
              <a:t>, </a:t>
            </a:r>
            <a:r>
              <a:rPr lang="en-US" sz="2400" dirty="0" err="1">
                <a:latin typeface="Bookman Old Style" pitchFamily="18" charset="0"/>
              </a:rPr>
              <a:t>dari</a:t>
            </a:r>
            <a:r>
              <a:rPr lang="en-US" sz="2400" dirty="0">
                <a:latin typeface="Bookman Old Style" pitchFamily="18" charset="0"/>
              </a:rPr>
              <a:t> </a:t>
            </a:r>
            <a:r>
              <a:rPr lang="en-US" sz="2400" dirty="0" err="1">
                <a:latin typeface="Bookman Old Style" pitchFamily="18" charset="0"/>
              </a:rPr>
              <a:t>pada</a:t>
            </a:r>
            <a:r>
              <a:rPr lang="en-US" sz="2400" dirty="0">
                <a:latin typeface="Bookman Old Style" pitchFamily="18" charset="0"/>
              </a:rPr>
              <a:t> </a:t>
            </a:r>
            <a:r>
              <a:rPr lang="en-US" sz="2400" dirty="0" err="1">
                <a:latin typeface="Bookman Old Style" pitchFamily="18" charset="0"/>
              </a:rPr>
              <a:t>diri</a:t>
            </a:r>
            <a:r>
              <a:rPr lang="en-US" sz="2400" dirty="0">
                <a:latin typeface="Bookman Old Style" pitchFamily="18" charset="0"/>
              </a:rPr>
              <a:t> </a:t>
            </a:r>
            <a:r>
              <a:rPr lang="en-US" sz="2400" dirty="0" err="1">
                <a:latin typeface="Bookman Old Style" pitchFamily="18" charset="0"/>
              </a:rPr>
              <a:t>sendiri</a:t>
            </a:r>
            <a:r>
              <a:rPr lang="en-US" sz="2400" dirty="0">
                <a:latin typeface="Bookman Old Style" pitchFamily="18" charset="0"/>
              </a:rPr>
              <a:t>. </a:t>
            </a:r>
            <a:r>
              <a:rPr lang="en-US" sz="2400" dirty="0" err="1">
                <a:latin typeface="Bookman Old Style" pitchFamily="18" charset="0"/>
              </a:rPr>
              <a:t>Anda</a:t>
            </a:r>
            <a:r>
              <a:rPr lang="en-US" sz="2400" dirty="0">
                <a:latin typeface="Bookman Old Style" pitchFamily="18" charset="0"/>
              </a:rPr>
              <a:t> </a:t>
            </a:r>
            <a:r>
              <a:rPr lang="en-US" sz="2400" dirty="0" err="1">
                <a:latin typeface="Bookman Old Style" pitchFamily="18" charset="0"/>
              </a:rPr>
              <a:t>harus</a:t>
            </a:r>
            <a:r>
              <a:rPr lang="en-US" sz="2400" dirty="0">
                <a:latin typeface="Bookman Old Style" pitchFamily="18" charset="0"/>
              </a:rPr>
              <a:t> </a:t>
            </a:r>
            <a:r>
              <a:rPr lang="en-US" sz="2400" dirty="0" err="1">
                <a:latin typeface="Bookman Old Style" pitchFamily="18" charset="0"/>
              </a:rPr>
              <a:t>jadi</a:t>
            </a:r>
            <a:r>
              <a:rPr lang="en-US" sz="2400" dirty="0">
                <a:latin typeface="Bookman Old Style" pitchFamily="18" charset="0"/>
              </a:rPr>
              <a:t> </a:t>
            </a:r>
            <a:r>
              <a:rPr lang="en-US" sz="2400" dirty="0" err="1">
                <a:latin typeface="Bookman Old Style" pitchFamily="18" charset="0"/>
              </a:rPr>
              <a:t>pemimpin</a:t>
            </a:r>
            <a:r>
              <a:rPr lang="en-US" sz="2400" dirty="0">
                <a:latin typeface="Bookman Old Style" pitchFamily="18" charset="0"/>
              </a:rPr>
              <a:t> </a:t>
            </a:r>
            <a:r>
              <a:rPr lang="en-US" sz="2400" dirty="0" err="1">
                <a:latin typeface="Bookman Old Style" pitchFamily="18" charset="0"/>
              </a:rPr>
              <a:t>bagi</a:t>
            </a:r>
            <a:r>
              <a:rPr lang="en-US" sz="2400" dirty="0">
                <a:latin typeface="Bookman Old Style" pitchFamily="18" charset="0"/>
              </a:rPr>
              <a:t> </a:t>
            </a:r>
            <a:r>
              <a:rPr lang="en-US" sz="2400" dirty="0" err="1">
                <a:latin typeface="Bookman Old Style" pitchFamily="18" charset="0"/>
              </a:rPr>
              <a:t>karir</a:t>
            </a:r>
            <a:r>
              <a:rPr lang="en-US" sz="2400" dirty="0">
                <a:latin typeface="Bookman Old Style" pitchFamily="18" charset="0"/>
              </a:rPr>
              <a:t> </a:t>
            </a:r>
            <a:r>
              <a:rPr lang="en-US" sz="2400" dirty="0" err="1">
                <a:latin typeface="Bookman Old Style" pitchFamily="18" charset="0"/>
              </a:rPr>
              <a:t>diri</a:t>
            </a:r>
            <a:r>
              <a:rPr lang="en-US" sz="2400" dirty="0">
                <a:latin typeface="Bookman Old Style" pitchFamily="18" charset="0"/>
              </a:rPr>
              <a:t> </a:t>
            </a:r>
            <a:r>
              <a:rPr lang="en-US" sz="2400" dirty="0" err="1">
                <a:latin typeface="Bookman Old Style" pitchFamily="18" charset="0"/>
              </a:rPr>
              <a:t>sendiri</a:t>
            </a:r>
            <a:r>
              <a:rPr lang="en-US" sz="2400" dirty="0">
                <a:latin typeface="Bookman Old Style" pitchFamily="18" charset="0"/>
              </a:rPr>
              <a:t>. </a:t>
            </a:r>
            <a:r>
              <a:rPr lang="en-US" sz="2400" dirty="0" err="1">
                <a:latin typeface="Bookman Old Style" pitchFamily="18" charset="0"/>
              </a:rPr>
              <a:t>Perjalanan</a:t>
            </a:r>
            <a:r>
              <a:rPr lang="en-US" sz="2400" dirty="0">
                <a:latin typeface="Bookman Old Style" pitchFamily="18" charset="0"/>
              </a:rPr>
              <a:t> </a:t>
            </a:r>
            <a:r>
              <a:rPr lang="en-US" sz="2400" dirty="0" err="1">
                <a:latin typeface="Bookman Old Style" pitchFamily="18" charset="0"/>
              </a:rPr>
              <a:t>karir</a:t>
            </a:r>
            <a:r>
              <a:rPr lang="en-US" sz="2400" dirty="0">
                <a:latin typeface="Bookman Old Style" pitchFamily="18" charset="0"/>
              </a:rPr>
              <a:t> </a:t>
            </a:r>
            <a:r>
              <a:rPr lang="en-US" sz="2400" dirty="0" err="1">
                <a:latin typeface="Bookman Old Style" pitchFamily="18" charset="0"/>
              </a:rPr>
              <a:t>Anda</a:t>
            </a:r>
            <a:r>
              <a:rPr lang="en-US" sz="2400" dirty="0">
                <a:latin typeface="Bookman Old Style" pitchFamily="18" charset="0"/>
              </a:rPr>
              <a:t> </a:t>
            </a:r>
            <a:r>
              <a:rPr lang="en-US" sz="2400" dirty="0" err="1">
                <a:latin typeface="Bookman Old Style" pitchFamily="18" charset="0"/>
              </a:rPr>
              <a:t>merupakan</a:t>
            </a:r>
            <a:r>
              <a:rPr lang="en-US" sz="2400" dirty="0">
                <a:latin typeface="Bookman Old Style" pitchFamily="18" charset="0"/>
              </a:rPr>
              <a:t> </a:t>
            </a:r>
            <a:r>
              <a:rPr lang="en-US" sz="2400" dirty="0" err="1">
                <a:latin typeface="Bookman Old Style" pitchFamily="18" charset="0"/>
              </a:rPr>
              <a:t>tanggung</a:t>
            </a:r>
            <a:r>
              <a:rPr lang="en-US" sz="2400" dirty="0">
                <a:latin typeface="Bookman Old Style" pitchFamily="18" charset="0"/>
              </a:rPr>
              <a:t> </a:t>
            </a:r>
            <a:r>
              <a:rPr lang="en-US" sz="2400" dirty="0" err="1">
                <a:latin typeface="Bookman Old Style" pitchFamily="18" charset="0"/>
              </a:rPr>
              <a:t>jawab</a:t>
            </a:r>
            <a:r>
              <a:rPr lang="en-US" sz="2400" dirty="0">
                <a:latin typeface="Bookman Old Style" pitchFamily="18" charset="0"/>
              </a:rPr>
              <a:t> </a:t>
            </a:r>
            <a:r>
              <a:rPr lang="en-US" sz="2400" dirty="0" err="1">
                <a:latin typeface="Bookman Old Style" pitchFamily="18" charset="0"/>
              </a:rPr>
              <a:t>Anda</a:t>
            </a:r>
            <a:r>
              <a:rPr lang="en-US" sz="2400" dirty="0">
                <a:latin typeface="Bookman Old Style" pitchFamily="18" charset="0"/>
              </a:rPr>
              <a:t>. </a:t>
            </a:r>
            <a:r>
              <a:rPr lang="en-US" sz="2400" dirty="0" err="1">
                <a:latin typeface="Bookman Old Style" pitchFamily="18" charset="0"/>
              </a:rPr>
              <a:t>Jangan</a:t>
            </a:r>
            <a:r>
              <a:rPr lang="en-US" sz="2400" dirty="0">
                <a:latin typeface="Bookman Old Style" pitchFamily="18" charset="0"/>
              </a:rPr>
              <a:t> </a:t>
            </a:r>
            <a:r>
              <a:rPr lang="en-US" sz="2400" dirty="0" err="1">
                <a:latin typeface="Bookman Old Style" pitchFamily="18" charset="0"/>
              </a:rPr>
              <a:t>berharap</a:t>
            </a:r>
            <a:r>
              <a:rPr lang="en-US" sz="2400" dirty="0">
                <a:latin typeface="Bookman Old Style" pitchFamily="18" charset="0"/>
              </a:rPr>
              <a:t> </a:t>
            </a:r>
            <a:r>
              <a:rPr lang="en-US" sz="2400" dirty="0" err="1">
                <a:latin typeface="Bookman Old Style" pitchFamily="18" charset="0"/>
              </a:rPr>
              <a:t>perusahaan</a:t>
            </a:r>
            <a:r>
              <a:rPr lang="en-US" sz="2400" dirty="0">
                <a:latin typeface="Bookman Old Style" pitchFamily="18" charset="0"/>
              </a:rPr>
              <a:t> </a:t>
            </a:r>
            <a:r>
              <a:rPr lang="en-US" sz="2400" dirty="0" err="1">
                <a:latin typeface="Bookman Old Style" pitchFamily="18" charset="0"/>
              </a:rPr>
              <a:t>atau</a:t>
            </a:r>
            <a:r>
              <a:rPr lang="en-US" sz="2400" dirty="0">
                <a:latin typeface="Bookman Old Style" pitchFamily="18" charset="0"/>
              </a:rPr>
              <a:t> </a:t>
            </a:r>
            <a:r>
              <a:rPr lang="en-US" sz="2400" dirty="0" err="1">
                <a:latin typeface="Bookman Old Style" pitchFamily="18" charset="0"/>
              </a:rPr>
              <a:t>bos</a:t>
            </a:r>
            <a:r>
              <a:rPr lang="en-US" sz="2400" dirty="0">
                <a:latin typeface="Bookman Old Style" pitchFamily="18" charset="0"/>
              </a:rPr>
              <a:t> </a:t>
            </a:r>
            <a:r>
              <a:rPr lang="en-US" sz="2400" dirty="0" err="1">
                <a:latin typeface="Bookman Old Style" pitchFamily="18" charset="0"/>
              </a:rPr>
              <a:t>memetakan</a:t>
            </a:r>
            <a:r>
              <a:rPr lang="en-US" sz="2400" dirty="0">
                <a:latin typeface="Bookman Old Style" pitchFamily="18" charset="0"/>
              </a:rPr>
              <a:t> </a:t>
            </a:r>
            <a:r>
              <a:rPr lang="en-US" sz="2400" dirty="0" err="1">
                <a:latin typeface="Bookman Old Style" pitchFamily="18" charset="0"/>
              </a:rPr>
              <a:t>karier</a:t>
            </a:r>
            <a:r>
              <a:rPr lang="en-US" sz="2400" dirty="0">
                <a:latin typeface="Bookman Old Style" pitchFamily="18" charset="0"/>
              </a:rPr>
              <a:t> </a:t>
            </a:r>
            <a:r>
              <a:rPr lang="en-US" sz="2400" dirty="0" err="1">
                <a:latin typeface="Bookman Old Style" pitchFamily="18" charset="0"/>
              </a:rPr>
              <a:t>Anda</a:t>
            </a:r>
            <a:r>
              <a:rPr lang="en-US" sz="2400" dirty="0">
                <a:latin typeface="Bookman Old Style" pitchFamily="18" charset="0"/>
              </a:rPr>
              <a:t>. </a:t>
            </a:r>
            <a:r>
              <a:rPr lang="en-US" sz="2400" dirty="0" err="1">
                <a:latin typeface="Bookman Old Style" pitchFamily="18" charset="0"/>
              </a:rPr>
              <a:t>Tak</a:t>
            </a:r>
            <a:r>
              <a:rPr lang="en-US" sz="2400" dirty="0">
                <a:latin typeface="Bookman Old Style" pitchFamily="18" charset="0"/>
              </a:rPr>
              <a:t> </a:t>
            </a:r>
            <a:r>
              <a:rPr lang="en-US" sz="2400" dirty="0" err="1">
                <a:latin typeface="Bookman Old Style" pitchFamily="18" charset="0"/>
              </a:rPr>
              <a:t>semua</a:t>
            </a:r>
            <a:r>
              <a:rPr lang="en-US" sz="2400" dirty="0">
                <a:latin typeface="Bookman Old Style" pitchFamily="18" charset="0"/>
              </a:rPr>
              <a:t> </a:t>
            </a:r>
            <a:r>
              <a:rPr lang="en-US" sz="2400" dirty="0" err="1">
                <a:latin typeface="Bookman Old Style" pitchFamily="18" charset="0"/>
              </a:rPr>
              <a:t>perusahaan</a:t>
            </a:r>
            <a:r>
              <a:rPr lang="en-US" sz="2400" dirty="0">
                <a:latin typeface="Bookman Old Style" pitchFamily="18" charset="0"/>
              </a:rPr>
              <a:t> </a:t>
            </a:r>
            <a:r>
              <a:rPr lang="en-US" sz="2400" dirty="0" err="1">
                <a:latin typeface="Bookman Old Style" pitchFamily="18" charset="0"/>
              </a:rPr>
              <a:t>atau</a:t>
            </a:r>
            <a:r>
              <a:rPr lang="en-US" sz="2400" dirty="0">
                <a:latin typeface="Bookman Old Style" pitchFamily="18" charset="0"/>
              </a:rPr>
              <a:t> </a:t>
            </a:r>
            <a:r>
              <a:rPr lang="en-US" sz="2400" dirty="0" err="1">
                <a:latin typeface="Bookman Old Style" pitchFamily="18" charset="0"/>
              </a:rPr>
              <a:t>manajer</a:t>
            </a:r>
            <a:r>
              <a:rPr lang="en-US" sz="2400" dirty="0">
                <a:latin typeface="Bookman Old Style" pitchFamily="18" charset="0"/>
              </a:rPr>
              <a:t> </a:t>
            </a:r>
            <a:r>
              <a:rPr lang="en-US" sz="2400" dirty="0" err="1">
                <a:latin typeface="Bookman Old Style" pitchFamily="18" charset="0"/>
              </a:rPr>
              <a:t>memiliki</a:t>
            </a:r>
            <a:r>
              <a:rPr lang="en-US" sz="2400" dirty="0">
                <a:latin typeface="Bookman Old Style" pitchFamily="18" charset="0"/>
              </a:rPr>
              <a:t> </a:t>
            </a:r>
            <a:r>
              <a:rPr lang="en-US" sz="2400" dirty="0" err="1">
                <a:latin typeface="Bookman Old Style" pitchFamily="18" charset="0"/>
              </a:rPr>
              <a:t>kapasitas</a:t>
            </a:r>
            <a:r>
              <a:rPr lang="en-US" sz="2400" dirty="0">
                <a:latin typeface="Bookman Old Style" pitchFamily="18" charset="0"/>
              </a:rPr>
              <a:t> </a:t>
            </a:r>
            <a:r>
              <a:rPr lang="en-US" sz="2400" dirty="0" err="1">
                <a:latin typeface="Bookman Old Style" pitchFamily="18" charset="0"/>
              </a:rPr>
              <a:t>atau</a:t>
            </a:r>
            <a:r>
              <a:rPr lang="en-US" sz="2400" dirty="0">
                <a:latin typeface="Bookman Old Style" pitchFamily="18" charset="0"/>
              </a:rPr>
              <a:t> </a:t>
            </a:r>
            <a:r>
              <a:rPr lang="en-US" sz="2400" dirty="0" err="1">
                <a:latin typeface="Bookman Old Style" pitchFamily="18" charset="0"/>
              </a:rPr>
              <a:t>kemampuan</a:t>
            </a:r>
            <a:r>
              <a:rPr lang="en-US" sz="2400" dirty="0">
                <a:latin typeface="Bookman Old Style" pitchFamily="18" charset="0"/>
              </a:rPr>
              <a:t> </a:t>
            </a:r>
            <a:r>
              <a:rPr lang="en-US" sz="2400" dirty="0" err="1">
                <a:latin typeface="Bookman Old Style" pitchFamily="18" charset="0"/>
              </a:rPr>
              <a:t>untuk</a:t>
            </a:r>
            <a:r>
              <a:rPr lang="en-US" sz="2400" dirty="0">
                <a:latin typeface="Bookman Old Style" pitchFamily="18" charset="0"/>
              </a:rPr>
              <a:t> </a:t>
            </a:r>
            <a:r>
              <a:rPr lang="en-US" sz="2400" dirty="0" err="1">
                <a:latin typeface="Bookman Old Style" pitchFamily="18" charset="0"/>
              </a:rPr>
              <a:t>secara</a:t>
            </a:r>
            <a:r>
              <a:rPr lang="en-US" sz="2400" dirty="0">
                <a:latin typeface="Bookman Old Style" pitchFamily="18" charset="0"/>
              </a:rPr>
              <a:t> </a:t>
            </a:r>
            <a:r>
              <a:rPr lang="en-US" sz="2400" dirty="0" err="1">
                <a:latin typeface="Bookman Old Style" pitchFamily="18" charset="0"/>
              </a:rPr>
              <a:t>proaktif</a:t>
            </a:r>
            <a:r>
              <a:rPr lang="en-US" sz="2400" dirty="0">
                <a:latin typeface="Bookman Old Style" pitchFamily="18" charset="0"/>
              </a:rPr>
              <a:t> </a:t>
            </a:r>
            <a:r>
              <a:rPr lang="en-US" sz="2400" dirty="0" err="1">
                <a:latin typeface="Bookman Old Style" pitchFamily="18" charset="0"/>
              </a:rPr>
              <a:t>memberikan</a:t>
            </a:r>
            <a:r>
              <a:rPr lang="en-US" sz="2400" dirty="0">
                <a:latin typeface="Bookman Old Style" pitchFamily="18" charset="0"/>
              </a:rPr>
              <a:t> </a:t>
            </a:r>
            <a:r>
              <a:rPr lang="en-US" sz="2400" dirty="0" err="1">
                <a:latin typeface="Bookman Old Style" pitchFamily="18" charset="0"/>
              </a:rPr>
              <a:t>dukungan</a:t>
            </a:r>
            <a:r>
              <a:rPr lang="en-US" sz="2400" dirty="0">
                <a:latin typeface="Bookman Old Style" pitchFamily="18" charset="0"/>
              </a:rPr>
              <a:t> </a:t>
            </a:r>
            <a:r>
              <a:rPr lang="en-US" sz="2400" dirty="0" err="1">
                <a:latin typeface="Bookman Old Style" pitchFamily="18" charset="0"/>
              </a:rPr>
              <a:t>ini</a:t>
            </a:r>
            <a:r>
              <a:rPr lang="en-US" sz="2400" dirty="0" smtClean="0">
                <a:latin typeface="Bookman Old Style" pitchFamily="18" charset="0"/>
              </a:rPr>
              <a:t>.</a:t>
            </a:r>
          </a:p>
        </p:txBody>
      </p:sp>
    </p:spTree>
    <p:extLst>
      <p:ext uri="{BB962C8B-B14F-4D97-AF65-F5344CB8AC3E}">
        <p14:creationId xmlns:p14="http://schemas.microsoft.com/office/powerpoint/2010/main" val="2180577358"/>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0"/>
            <a:ext cx="5334000" cy="4495800"/>
          </a:xfrm>
          <a:solidFill>
            <a:schemeClr val="bg1"/>
          </a:solidFill>
        </p:spPr>
        <p:txBody>
          <a:bodyPr>
            <a:noAutofit/>
          </a:bodyPr>
          <a:lstStyle/>
          <a:p>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Membangun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jaringan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Bagian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dari</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kesuksesan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dalam</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karir</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bukanlah</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apa</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yang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Anda</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ketahui</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atau</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siapa</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yang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Anda</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kenal</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tetapi</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siapa</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yang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mengenal</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Anda</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Buatlah</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titik</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awal</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untuk</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mulai</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membangun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jaringan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profesional</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Perkenalkan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diri</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kepada</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rekan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kerja</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Anda</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dan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bangun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sebanyak</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mungkin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hubungan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di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seluruh</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perusahaan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bukan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hanya</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di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departemen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Anda</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Pelajari</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tentang</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peran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orang lain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dan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bagaimana</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mereka</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masuk</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ke</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dalam</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struktur</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perusahaan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Membangun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jaringan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akan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membantu</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Anda</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maju</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dalam</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 </a:t>
            </a:r>
            <a:r>
              <a:rPr lang="en-US" sz="2000" dirty="0" err="1">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perusahaan</a:t>
            </a:r>
            <a:r>
              <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rPr>
              <a:t>.</a:t>
            </a:r>
            <a:endParaRPr lang="en-US" sz="2000" dirty="0">
              <a:ln w="18415" cmpd="sng">
                <a:solidFill>
                  <a:schemeClr val="bg2">
                    <a:lumMod val="25000"/>
                  </a:schemeClr>
                </a:solidFill>
                <a:prstDash val="solid"/>
              </a:ln>
              <a:solidFill>
                <a:schemeClr val="tx1"/>
              </a:solidFill>
              <a:effectLst>
                <a:outerShdw blurRad="63500" dir="3600000" algn="tl" rotWithShape="0">
                  <a:srgbClr val="000000">
                    <a:alpha val="70000"/>
                  </a:srgbClr>
                </a:outerShdw>
              </a:effectLst>
              <a:latin typeface="Bell MT" pitchFamily="18" charset="0"/>
              <a:cs typeface="Arial" pitchFamily="34" charset="0"/>
            </a:endParaRPr>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0782" y="0"/>
            <a:ext cx="3830782" cy="2680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9200" y="4419600"/>
            <a:ext cx="4114800" cy="244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693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7494"/>
            <a:ext cx="7543800" cy="1027906"/>
          </a:xfrm>
        </p:spPr>
        <p:txBody>
          <a:bodyPr>
            <a:noAutofit/>
          </a:bodyPr>
          <a:lstStyle/>
          <a:p>
            <a:pPr lvl="0"/>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 </a:t>
            </a:r>
            <a:r>
              <a:rPr lang="en-US"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Tunjukan</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 </a:t>
            </a:r>
            <a:r>
              <a:rPr lang="en-US" sz="2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penampilan</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 </a:t>
            </a:r>
            <a:r>
              <a:rPr lang="en-US" sz="2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seperti</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 </a:t>
            </a:r>
            <a:r>
              <a:rPr lang="en-US" sz="2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seorang</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 </a:t>
            </a:r>
            <a:r>
              <a:rPr lang="en-US" sz="2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profesional</a:t>
            </a:r>
            <a:r>
              <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 </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n-lt"/>
              </a:rPr>
              <a:t>“</a:t>
            </a:r>
            <a:endParaRPr lang="en-US" sz="1800" dirty="0">
              <a:ln w="6350">
                <a:solidFill>
                  <a:schemeClr val="tx1"/>
                </a:solidFill>
              </a:ln>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276600"/>
            <a:ext cx="9143999"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52600" y="1371600"/>
            <a:ext cx="4267200" cy="1561306"/>
          </a:xfrm>
          <a:prstGeom prst="rect">
            <a:avLst/>
          </a:prstGeom>
        </p:spPr>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sz="1800" dirty="0" err="1" smtClean="0">
                <a:ln w="6350">
                  <a:solidFill>
                    <a:schemeClr val="tx1"/>
                  </a:solidFill>
                </a:ln>
                <a:effectLst/>
              </a:rPr>
              <a:t>Suka</a:t>
            </a:r>
            <a:r>
              <a:rPr lang="en-US" sz="1800" dirty="0" smtClean="0">
                <a:ln w="6350">
                  <a:solidFill>
                    <a:schemeClr val="tx1"/>
                  </a:solidFill>
                </a:ln>
                <a:effectLst/>
              </a:rPr>
              <a:t> </a:t>
            </a:r>
            <a:r>
              <a:rPr lang="en-US" sz="1800" dirty="0" err="1" smtClean="0">
                <a:ln w="6350">
                  <a:solidFill>
                    <a:schemeClr val="tx1"/>
                  </a:solidFill>
                </a:ln>
                <a:effectLst/>
              </a:rPr>
              <a:t>tidak</a:t>
            </a:r>
            <a:r>
              <a:rPr lang="en-US" sz="1800" dirty="0" smtClean="0">
                <a:ln w="6350">
                  <a:solidFill>
                    <a:schemeClr val="tx1"/>
                  </a:solidFill>
                </a:ln>
                <a:effectLst/>
              </a:rPr>
              <a:t> </a:t>
            </a:r>
            <a:r>
              <a:rPr lang="en-US" sz="1800" dirty="0" err="1" smtClean="0">
                <a:ln w="6350">
                  <a:solidFill>
                    <a:schemeClr val="tx1"/>
                  </a:solidFill>
                </a:ln>
                <a:effectLst/>
              </a:rPr>
              <a:t>suka</a:t>
            </a:r>
            <a:r>
              <a:rPr lang="en-US" sz="1800" dirty="0" smtClean="0">
                <a:ln w="6350">
                  <a:solidFill>
                    <a:schemeClr val="tx1"/>
                  </a:solidFill>
                </a:ln>
                <a:effectLst/>
              </a:rPr>
              <a:t>, </a:t>
            </a:r>
            <a:r>
              <a:rPr lang="en-US" sz="1800" dirty="0" err="1" smtClean="0">
                <a:ln w="6350">
                  <a:solidFill>
                    <a:schemeClr val="tx1"/>
                  </a:solidFill>
                </a:ln>
                <a:effectLst/>
              </a:rPr>
              <a:t>manusia</a:t>
            </a:r>
            <a:r>
              <a:rPr lang="en-US" sz="1800" dirty="0" smtClean="0">
                <a:ln w="6350">
                  <a:solidFill>
                    <a:schemeClr val="tx1"/>
                  </a:solidFill>
                </a:ln>
                <a:effectLst/>
              </a:rPr>
              <a:t> </a:t>
            </a:r>
            <a:r>
              <a:rPr lang="en-US" sz="1800" dirty="0" err="1" smtClean="0">
                <a:ln w="6350">
                  <a:solidFill>
                    <a:schemeClr val="tx1"/>
                  </a:solidFill>
                </a:ln>
                <a:effectLst/>
              </a:rPr>
              <a:t>sangat</a:t>
            </a:r>
            <a:r>
              <a:rPr lang="en-US" sz="1800" dirty="0" smtClean="0">
                <a:ln w="6350">
                  <a:solidFill>
                    <a:schemeClr val="tx1"/>
                  </a:solidFill>
                </a:ln>
                <a:effectLst/>
              </a:rPr>
              <a:t> </a:t>
            </a:r>
            <a:r>
              <a:rPr lang="en-US" sz="1800" dirty="0" err="1" smtClean="0">
                <a:ln w="6350">
                  <a:solidFill>
                    <a:schemeClr val="tx1"/>
                  </a:solidFill>
                </a:ln>
                <a:effectLst/>
              </a:rPr>
              <a:t>mementingkan</a:t>
            </a:r>
            <a:r>
              <a:rPr lang="en-US" sz="1800" dirty="0" smtClean="0">
                <a:ln w="6350">
                  <a:solidFill>
                    <a:schemeClr val="tx1"/>
                  </a:solidFill>
                </a:ln>
                <a:effectLst/>
              </a:rPr>
              <a:t> </a:t>
            </a:r>
            <a:r>
              <a:rPr lang="en-US" sz="1800" dirty="0" err="1" smtClean="0">
                <a:ln w="6350">
                  <a:solidFill>
                    <a:schemeClr val="tx1"/>
                  </a:solidFill>
                </a:ln>
                <a:effectLst/>
              </a:rPr>
              <a:t>penampilan</a:t>
            </a:r>
            <a:r>
              <a:rPr lang="en-US" sz="1800" dirty="0" smtClean="0">
                <a:ln w="6350">
                  <a:solidFill>
                    <a:schemeClr val="tx1"/>
                  </a:solidFill>
                </a:ln>
                <a:effectLst/>
              </a:rPr>
              <a:t>. </a:t>
            </a:r>
            <a:r>
              <a:rPr lang="en-US" sz="1800" dirty="0" err="1" smtClean="0">
                <a:ln w="6350">
                  <a:solidFill>
                    <a:schemeClr val="tx1"/>
                  </a:solidFill>
                </a:ln>
                <a:effectLst/>
              </a:rPr>
              <a:t>Penampilan</a:t>
            </a:r>
            <a:r>
              <a:rPr lang="en-US" sz="1800" dirty="0" smtClean="0">
                <a:ln w="6350">
                  <a:solidFill>
                    <a:schemeClr val="tx1"/>
                  </a:solidFill>
                </a:ln>
                <a:effectLst/>
              </a:rPr>
              <a:t> </a:t>
            </a:r>
            <a:r>
              <a:rPr lang="en-US" sz="1800" dirty="0" err="1" smtClean="0">
                <a:ln w="6350">
                  <a:solidFill>
                    <a:schemeClr val="tx1"/>
                  </a:solidFill>
                </a:ln>
                <a:effectLst/>
              </a:rPr>
              <a:t>fisik</a:t>
            </a:r>
            <a:r>
              <a:rPr lang="en-US" sz="1800" dirty="0" smtClean="0">
                <a:ln w="6350">
                  <a:solidFill>
                    <a:schemeClr val="tx1"/>
                  </a:solidFill>
                </a:ln>
                <a:effectLst/>
              </a:rPr>
              <a:t> </a:t>
            </a:r>
            <a:r>
              <a:rPr lang="en-US" sz="1800" dirty="0" err="1" smtClean="0">
                <a:ln w="6350">
                  <a:solidFill>
                    <a:schemeClr val="tx1"/>
                  </a:solidFill>
                </a:ln>
                <a:effectLst/>
              </a:rPr>
              <a:t>dan</a:t>
            </a:r>
            <a:r>
              <a:rPr lang="en-US" sz="1800" dirty="0" smtClean="0">
                <a:ln w="6350">
                  <a:solidFill>
                    <a:schemeClr val="tx1"/>
                  </a:solidFill>
                </a:ln>
                <a:effectLst/>
              </a:rPr>
              <a:t> virtual </a:t>
            </a:r>
            <a:r>
              <a:rPr lang="en-US" sz="1800" dirty="0" err="1" smtClean="0">
                <a:ln w="6350">
                  <a:solidFill>
                    <a:schemeClr val="tx1"/>
                  </a:solidFill>
                </a:ln>
                <a:effectLst/>
              </a:rPr>
              <a:t>harus</a:t>
            </a:r>
            <a:r>
              <a:rPr lang="en-US" sz="1800" dirty="0" smtClean="0">
                <a:ln w="6350">
                  <a:solidFill>
                    <a:schemeClr val="tx1"/>
                  </a:solidFill>
                </a:ln>
                <a:effectLst/>
              </a:rPr>
              <a:t> </a:t>
            </a:r>
            <a:r>
              <a:rPr lang="en-US" sz="1800" dirty="0" err="1" smtClean="0">
                <a:ln w="6350">
                  <a:solidFill>
                    <a:schemeClr val="tx1"/>
                  </a:solidFill>
                </a:ln>
                <a:effectLst/>
              </a:rPr>
              <a:t>menunjukan</a:t>
            </a:r>
            <a:r>
              <a:rPr lang="en-US" sz="1800" dirty="0" smtClean="0">
                <a:ln w="6350">
                  <a:solidFill>
                    <a:schemeClr val="tx1"/>
                  </a:solidFill>
                </a:ln>
                <a:effectLst/>
              </a:rPr>
              <a:t> </a:t>
            </a:r>
            <a:r>
              <a:rPr lang="en-US" sz="1800" dirty="0" err="1" smtClean="0">
                <a:ln w="6350">
                  <a:solidFill>
                    <a:schemeClr val="tx1"/>
                  </a:solidFill>
                </a:ln>
                <a:effectLst/>
              </a:rPr>
              <a:t>bahwa</a:t>
            </a:r>
            <a:r>
              <a:rPr lang="en-US" sz="1800" dirty="0" smtClean="0">
                <a:ln w="6350">
                  <a:solidFill>
                    <a:schemeClr val="tx1"/>
                  </a:solidFill>
                </a:ln>
                <a:effectLst/>
              </a:rPr>
              <a:t> </a:t>
            </a:r>
            <a:r>
              <a:rPr lang="en-US" sz="1800" dirty="0" err="1" smtClean="0">
                <a:ln w="6350">
                  <a:solidFill>
                    <a:schemeClr val="tx1"/>
                  </a:solidFill>
                </a:ln>
                <a:effectLst/>
              </a:rPr>
              <a:t>Anda</a:t>
            </a:r>
            <a:r>
              <a:rPr lang="en-US" sz="1800" dirty="0">
                <a:ln w="6350">
                  <a:solidFill>
                    <a:schemeClr val="tx1"/>
                  </a:solidFill>
                </a:ln>
                <a:effectLst/>
              </a:rPr>
              <a:t> </a:t>
            </a:r>
            <a:r>
              <a:rPr lang="en-US" sz="1800" dirty="0" err="1" smtClean="0">
                <a:ln w="6350">
                  <a:solidFill>
                    <a:schemeClr val="tx1"/>
                  </a:solidFill>
                </a:ln>
                <a:effectLst/>
              </a:rPr>
              <a:t>menghormati</a:t>
            </a:r>
            <a:r>
              <a:rPr lang="en-US" sz="1800" dirty="0" smtClean="0">
                <a:ln w="6350">
                  <a:solidFill>
                    <a:schemeClr val="tx1"/>
                  </a:solidFill>
                </a:ln>
                <a:effectLst/>
              </a:rPr>
              <a:t> </a:t>
            </a:r>
            <a:r>
              <a:rPr lang="en-US" sz="1800" dirty="0" err="1" smtClean="0">
                <a:ln w="6350">
                  <a:solidFill>
                    <a:schemeClr val="tx1"/>
                  </a:solidFill>
                </a:ln>
                <a:effectLst/>
              </a:rPr>
              <a:t>diri</a:t>
            </a:r>
            <a:r>
              <a:rPr lang="en-US" sz="1800" dirty="0" smtClean="0">
                <a:ln w="6350">
                  <a:solidFill>
                    <a:schemeClr val="tx1"/>
                  </a:solidFill>
                </a:ln>
                <a:effectLst/>
              </a:rPr>
              <a:t> </a:t>
            </a:r>
            <a:r>
              <a:rPr lang="en-US" sz="1800" dirty="0" err="1" smtClean="0">
                <a:ln w="6350">
                  <a:solidFill>
                    <a:schemeClr val="tx1"/>
                  </a:solidFill>
                </a:ln>
                <a:effectLst/>
              </a:rPr>
              <a:t>sendiri</a:t>
            </a:r>
            <a:r>
              <a:rPr lang="en-US" sz="1800" dirty="0" smtClean="0">
                <a:ln w="6350">
                  <a:solidFill>
                    <a:schemeClr val="tx1"/>
                  </a:solidFill>
                </a:ln>
                <a:effectLst/>
              </a:rPr>
              <a:t>, </a:t>
            </a:r>
            <a:r>
              <a:rPr lang="en-US" sz="1800" dirty="0" err="1" smtClean="0">
                <a:ln w="6350">
                  <a:solidFill>
                    <a:schemeClr val="tx1"/>
                  </a:solidFill>
                </a:ln>
                <a:effectLst/>
              </a:rPr>
              <a:t>pekerjaan</a:t>
            </a:r>
            <a:r>
              <a:rPr lang="en-US" sz="1800" dirty="0" smtClean="0">
                <a:ln w="6350">
                  <a:solidFill>
                    <a:schemeClr val="tx1"/>
                  </a:solidFill>
                </a:ln>
                <a:effectLst/>
              </a:rPr>
              <a:t>, </a:t>
            </a:r>
            <a:r>
              <a:rPr lang="en-US" sz="1800" dirty="0" err="1" smtClean="0">
                <a:ln w="6350">
                  <a:solidFill>
                    <a:schemeClr val="tx1"/>
                  </a:solidFill>
                </a:ln>
                <a:effectLst/>
              </a:rPr>
              <a:t>dan</a:t>
            </a:r>
            <a:r>
              <a:rPr lang="en-US" sz="1800" dirty="0" smtClean="0">
                <a:ln w="6350">
                  <a:solidFill>
                    <a:schemeClr val="tx1"/>
                  </a:solidFill>
                </a:ln>
                <a:effectLst/>
              </a:rPr>
              <a:t> </a:t>
            </a:r>
            <a:r>
              <a:rPr lang="en-US" sz="1800" dirty="0" err="1" smtClean="0">
                <a:ln w="6350">
                  <a:solidFill>
                    <a:schemeClr val="tx1"/>
                  </a:solidFill>
                </a:ln>
                <a:effectLst/>
              </a:rPr>
              <a:t>organisasi</a:t>
            </a:r>
            <a:r>
              <a:rPr lang="en-US" sz="1800" dirty="0" smtClean="0">
                <a:ln w="6350">
                  <a:solidFill>
                    <a:schemeClr val="tx1"/>
                  </a:solidFill>
                </a:ln>
                <a:effectLst/>
              </a:rPr>
              <a:t> </a:t>
            </a:r>
            <a:r>
              <a:rPr lang="en-US" sz="1800" dirty="0" err="1" smtClean="0">
                <a:ln w="6350">
                  <a:solidFill>
                    <a:schemeClr val="tx1"/>
                  </a:solidFill>
                </a:ln>
                <a:effectLst/>
              </a:rPr>
              <a:t>Anda</a:t>
            </a:r>
            <a:r>
              <a:rPr lang="en-US" sz="1800" dirty="0" smtClean="0">
                <a:ln w="6350">
                  <a:solidFill>
                    <a:schemeClr val="tx1"/>
                  </a:solidFill>
                </a:ln>
                <a:effectLst/>
              </a:rPr>
              <a:t>. </a:t>
            </a:r>
            <a:br>
              <a:rPr lang="en-US" sz="1800" dirty="0" smtClean="0">
                <a:ln w="6350">
                  <a:solidFill>
                    <a:schemeClr val="tx1"/>
                  </a:solidFill>
                </a:ln>
                <a:effectLst/>
              </a:rPr>
            </a:br>
            <a:endParaRPr lang="en-US" sz="1800" dirty="0">
              <a:ln w="6350">
                <a:solidFill>
                  <a:schemeClr val="tx1"/>
                </a:solidFill>
              </a:ln>
            </a:endParaRPr>
          </a:p>
        </p:txBody>
      </p:sp>
    </p:spTree>
    <p:extLst>
      <p:ext uri="{BB962C8B-B14F-4D97-AF65-F5344CB8AC3E}">
        <p14:creationId xmlns:p14="http://schemas.microsoft.com/office/powerpoint/2010/main" val="239845264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9400"/>
            <a:ext cx="9144000" cy="2743200"/>
          </a:xfrm>
        </p:spPr>
        <p:txBody>
          <a:bodyPr>
            <a:noAutofit/>
          </a:bodyPr>
          <a:lstStyle/>
          <a:p>
            <a:r>
              <a:rPr lang="en-US" sz="2200" dirty="0" err="1">
                <a:effectLst/>
                <a:latin typeface="Bell MT" pitchFamily="18" charset="0"/>
              </a:rPr>
              <a:t>Bekerja</a:t>
            </a:r>
            <a:r>
              <a:rPr lang="en-US" sz="2200" dirty="0">
                <a:effectLst/>
                <a:latin typeface="Bell MT" pitchFamily="18" charset="0"/>
              </a:rPr>
              <a:t> </a:t>
            </a:r>
            <a:r>
              <a:rPr lang="en-US" sz="2200" dirty="0" err="1">
                <a:effectLst/>
                <a:latin typeface="Bell MT" pitchFamily="18" charset="0"/>
              </a:rPr>
              <a:t>lebih</a:t>
            </a:r>
            <a:r>
              <a:rPr lang="en-US" sz="2200" dirty="0">
                <a:effectLst/>
                <a:latin typeface="Bell MT" pitchFamily="18" charset="0"/>
              </a:rPr>
              <a:t> </a:t>
            </a:r>
            <a:r>
              <a:rPr lang="en-US" sz="2200" dirty="0" err="1" smtClean="0">
                <a:effectLst/>
                <a:latin typeface="Bell MT" pitchFamily="18" charset="0"/>
              </a:rPr>
              <a:t>ekstra</a:t>
            </a:r>
            <a:r>
              <a:rPr lang="en-US" sz="2200" dirty="0" smtClean="0">
                <a:effectLst/>
                <a:latin typeface="Bell MT" pitchFamily="18" charset="0"/>
              </a:rPr>
              <a:t> </a:t>
            </a:r>
            <a:r>
              <a:rPr lang="en-US" sz="2200" dirty="0" err="1" smtClean="0">
                <a:effectLst/>
                <a:latin typeface="Bell MT" pitchFamily="18" charset="0"/>
              </a:rPr>
              <a:t>atasan</a:t>
            </a:r>
            <a:r>
              <a:rPr lang="en-US" sz="2200" dirty="0" smtClean="0">
                <a:effectLst/>
                <a:latin typeface="Bell MT" pitchFamily="18" charset="0"/>
              </a:rPr>
              <a:t> </a:t>
            </a:r>
            <a:r>
              <a:rPr lang="en-US" sz="2200" dirty="0" err="1">
                <a:effectLst/>
                <a:latin typeface="Bell MT" pitchFamily="18" charset="0"/>
              </a:rPr>
              <a:t>Anda</a:t>
            </a:r>
            <a:r>
              <a:rPr lang="en-US" sz="2200" dirty="0">
                <a:effectLst/>
                <a:latin typeface="Bell MT" pitchFamily="18" charset="0"/>
              </a:rPr>
              <a:t> </a:t>
            </a:r>
            <a:r>
              <a:rPr lang="en-US" sz="2200" dirty="0" err="1">
                <a:effectLst/>
                <a:latin typeface="Bell MT" pitchFamily="18" charset="0"/>
              </a:rPr>
              <a:t>akan</a:t>
            </a:r>
            <a:r>
              <a:rPr lang="en-US" sz="2200" dirty="0">
                <a:effectLst/>
                <a:latin typeface="Bell MT" pitchFamily="18" charset="0"/>
              </a:rPr>
              <a:t> </a:t>
            </a:r>
            <a:r>
              <a:rPr lang="en-US" sz="2200" dirty="0" err="1">
                <a:effectLst/>
                <a:latin typeface="Bell MT" pitchFamily="18" charset="0"/>
              </a:rPr>
              <a:t>lebih</a:t>
            </a:r>
            <a:r>
              <a:rPr lang="en-US" sz="2200" dirty="0">
                <a:effectLst/>
                <a:latin typeface="Bell MT" pitchFamily="18" charset="0"/>
              </a:rPr>
              <a:t> </a:t>
            </a:r>
            <a:r>
              <a:rPr lang="en-US" sz="2200" dirty="0" err="1">
                <a:effectLst/>
                <a:latin typeface="Bell MT" pitchFamily="18" charset="0"/>
              </a:rPr>
              <a:t>memperhatikan</a:t>
            </a:r>
            <a:r>
              <a:rPr lang="en-US" sz="2200" dirty="0">
                <a:effectLst/>
                <a:latin typeface="Bell MT" pitchFamily="18" charset="0"/>
              </a:rPr>
              <a:t>, </a:t>
            </a:r>
            <a:r>
              <a:rPr lang="en-US" sz="2200" dirty="0" err="1">
                <a:effectLst/>
                <a:latin typeface="Bell MT" pitchFamily="18" charset="0"/>
              </a:rPr>
              <a:t>menghargai</a:t>
            </a:r>
            <a:r>
              <a:rPr lang="en-US" sz="2200" dirty="0">
                <a:effectLst/>
                <a:latin typeface="Bell MT" pitchFamily="18" charset="0"/>
              </a:rPr>
              <a:t> </a:t>
            </a:r>
            <a:r>
              <a:rPr lang="en-US" sz="2200" dirty="0" err="1">
                <a:effectLst/>
                <a:latin typeface="Bell MT" pitchFamily="18" charset="0"/>
              </a:rPr>
              <a:t>dan</a:t>
            </a:r>
            <a:r>
              <a:rPr lang="en-US" sz="2200" dirty="0">
                <a:effectLst/>
                <a:latin typeface="Bell MT" pitchFamily="18" charset="0"/>
              </a:rPr>
              <a:t> </a:t>
            </a:r>
            <a:r>
              <a:rPr lang="en-US" sz="2200" dirty="0" err="1">
                <a:effectLst/>
                <a:latin typeface="Bell MT" pitchFamily="18" charset="0"/>
              </a:rPr>
              <a:t>mempromosik</a:t>
            </a:r>
            <a:r>
              <a:rPr lang="id-ID" sz="2200" dirty="0">
                <a:effectLst/>
                <a:latin typeface="Bell MT" pitchFamily="18" charset="0"/>
              </a:rPr>
              <a:t>a</a:t>
            </a:r>
            <a:r>
              <a:rPr lang="en-US" sz="2200" dirty="0">
                <a:effectLst/>
                <a:latin typeface="Bell MT" pitchFamily="18" charset="0"/>
              </a:rPr>
              <a:t>n </a:t>
            </a:r>
            <a:r>
              <a:rPr lang="en-US" sz="2200" dirty="0" err="1">
                <a:effectLst/>
                <a:latin typeface="Bell MT" pitchFamily="18" charset="0"/>
              </a:rPr>
              <a:t>karyawan</a:t>
            </a:r>
            <a:r>
              <a:rPr lang="en-US" sz="2200" dirty="0">
                <a:effectLst/>
                <a:latin typeface="Bell MT" pitchFamily="18" charset="0"/>
              </a:rPr>
              <a:t> yang </a:t>
            </a:r>
            <a:r>
              <a:rPr lang="en-US" sz="2200" dirty="0" err="1">
                <a:effectLst/>
                <a:latin typeface="Bell MT" pitchFamily="18" charset="0"/>
              </a:rPr>
              <a:t>lebih</a:t>
            </a:r>
            <a:r>
              <a:rPr lang="en-US" sz="2200" dirty="0">
                <a:effectLst/>
                <a:latin typeface="Bell MT" pitchFamily="18" charset="0"/>
              </a:rPr>
              <a:t> </a:t>
            </a:r>
            <a:r>
              <a:rPr lang="en-US" sz="2200" dirty="0" err="1">
                <a:effectLst/>
                <a:latin typeface="Bell MT" pitchFamily="18" charset="0"/>
              </a:rPr>
              <a:t>ekstra</a:t>
            </a:r>
            <a:r>
              <a:rPr lang="en-US" sz="2200" dirty="0">
                <a:effectLst/>
                <a:latin typeface="Bell MT" pitchFamily="18" charset="0"/>
              </a:rPr>
              <a:t> </a:t>
            </a:r>
            <a:r>
              <a:rPr lang="en-US" sz="2200" dirty="0" err="1">
                <a:effectLst/>
                <a:latin typeface="Bell MT" pitchFamily="18" charset="0"/>
              </a:rPr>
              <a:t>dalam</a:t>
            </a:r>
            <a:r>
              <a:rPr lang="en-US" sz="2200" dirty="0">
                <a:effectLst/>
                <a:latin typeface="Bell MT" pitchFamily="18" charset="0"/>
              </a:rPr>
              <a:t> </a:t>
            </a:r>
            <a:r>
              <a:rPr lang="en-US" sz="2200" dirty="0" err="1">
                <a:effectLst/>
                <a:latin typeface="Bell MT" pitchFamily="18" charset="0"/>
              </a:rPr>
              <a:t>bekerja</a:t>
            </a:r>
            <a:r>
              <a:rPr lang="en-US" sz="2200" dirty="0">
                <a:effectLst/>
                <a:latin typeface="Bell MT" pitchFamily="18" charset="0"/>
              </a:rPr>
              <a:t>. </a:t>
            </a:r>
            <a:r>
              <a:rPr lang="en-US" sz="2200" dirty="0" err="1">
                <a:effectLst/>
                <a:latin typeface="Bell MT" pitchFamily="18" charset="0"/>
              </a:rPr>
              <a:t>Tawarkan</a:t>
            </a:r>
            <a:r>
              <a:rPr lang="en-US" sz="2200" dirty="0">
                <a:effectLst/>
                <a:latin typeface="Bell MT" pitchFamily="18" charset="0"/>
              </a:rPr>
              <a:t> </a:t>
            </a:r>
            <a:r>
              <a:rPr lang="en-US" sz="2200" dirty="0" err="1">
                <a:effectLst/>
                <a:latin typeface="Bell MT" pitchFamily="18" charset="0"/>
              </a:rPr>
              <a:t>untuk</a:t>
            </a:r>
            <a:r>
              <a:rPr lang="en-US" sz="2200" dirty="0">
                <a:effectLst/>
                <a:latin typeface="Bell MT" pitchFamily="18" charset="0"/>
              </a:rPr>
              <a:t> </a:t>
            </a:r>
            <a:r>
              <a:rPr lang="en-US" sz="2200" dirty="0" err="1">
                <a:effectLst/>
                <a:latin typeface="Bell MT" pitchFamily="18" charset="0"/>
              </a:rPr>
              <a:t>membantu</a:t>
            </a:r>
            <a:r>
              <a:rPr lang="en-US" sz="2200" dirty="0">
                <a:effectLst/>
                <a:latin typeface="Bell MT" pitchFamily="18" charset="0"/>
              </a:rPr>
              <a:t> </a:t>
            </a:r>
            <a:r>
              <a:rPr lang="en-US" sz="2200" dirty="0" err="1">
                <a:effectLst/>
                <a:latin typeface="Bell MT" pitchFamily="18" charset="0"/>
              </a:rPr>
              <a:t>dan</a:t>
            </a:r>
            <a:r>
              <a:rPr lang="en-US" sz="2200" dirty="0">
                <a:effectLst/>
                <a:latin typeface="Bell MT" pitchFamily="18" charset="0"/>
              </a:rPr>
              <a:t> </a:t>
            </a:r>
            <a:r>
              <a:rPr lang="en-US" sz="2200" dirty="0" err="1">
                <a:effectLst/>
                <a:latin typeface="Bell MT" pitchFamily="18" charset="0"/>
              </a:rPr>
              <a:t>terlibat</a:t>
            </a:r>
            <a:r>
              <a:rPr lang="en-US" sz="2200" dirty="0">
                <a:effectLst/>
                <a:latin typeface="Bell MT" pitchFamily="18" charset="0"/>
              </a:rPr>
              <a:t> </a:t>
            </a:r>
            <a:r>
              <a:rPr lang="en-US" sz="2200" dirty="0" err="1">
                <a:effectLst/>
                <a:latin typeface="Bell MT" pitchFamily="18" charset="0"/>
              </a:rPr>
              <a:t>dalam</a:t>
            </a:r>
            <a:r>
              <a:rPr lang="en-US" sz="2200" dirty="0">
                <a:effectLst/>
                <a:latin typeface="Bell MT" pitchFamily="18" charset="0"/>
              </a:rPr>
              <a:t> </a:t>
            </a:r>
            <a:r>
              <a:rPr lang="en-US" sz="2200" dirty="0" err="1">
                <a:effectLst/>
                <a:latin typeface="Bell MT" pitchFamily="18" charset="0"/>
              </a:rPr>
              <a:t>proyek</a:t>
            </a:r>
            <a:r>
              <a:rPr lang="en-US" sz="2200" dirty="0">
                <a:effectLst/>
                <a:latin typeface="Bell MT" pitchFamily="18" charset="0"/>
              </a:rPr>
              <a:t> </a:t>
            </a:r>
            <a:r>
              <a:rPr lang="en-US" sz="2200" dirty="0" err="1">
                <a:effectLst/>
                <a:latin typeface="Bell MT" pitchFamily="18" charset="0"/>
              </a:rPr>
              <a:t>tambahan</a:t>
            </a:r>
            <a:r>
              <a:rPr lang="en-US" sz="2200" dirty="0">
                <a:effectLst/>
                <a:latin typeface="Bell MT" pitchFamily="18" charset="0"/>
              </a:rPr>
              <a:t> </a:t>
            </a:r>
            <a:r>
              <a:rPr lang="en-US" sz="2200" dirty="0" err="1">
                <a:effectLst/>
                <a:latin typeface="Bell MT" pitchFamily="18" charset="0"/>
              </a:rPr>
              <a:t>kapan</a:t>
            </a:r>
            <a:r>
              <a:rPr lang="en-US" sz="2200" dirty="0">
                <a:effectLst/>
                <a:latin typeface="Bell MT" pitchFamily="18" charset="0"/>
              </a:rPr>
              <a:t> pun </a:t>
            </a:r>
            <a:r>
              <a:rPr lang="en-US" sz="2200" dirty="0" err="1">
                <a:effectLst/>
                <a:latin typeface="Bell MT" pitchFamily="18" charset="0"/>
              </a:rPr>
              <a:t>Anda</a:t>
            </a:r>
            <a:r>
              <a:rPr lang="en-US" sz="2200" dirty="0">
                <a:effectLst/>
                <a:latin typeface="Bell MT" pitchFamily="18" charset="0"/>
              </a:rPr>
              <a:t> </a:t>
            </a:r>
            <a:r>
              <a:rPr lang="en-US" sz="2200" dirty="0" err="1">
                <a:effectLst/>
                <a:latin typeface="Bell MT" pitchFamily="18" charset="0"/>
              </a:rPr>
              <a:t>bisa</a:t>
            </a:r>
            <a:r>
              <a:rPr lang="en-US" sz="2200" dirty="0">
                <a:effectLst/>
                <a:latin typeface="Bell MT" pitchFamily="18" charset="0"/>
              </a:rPr>
              <a:t>. </a:t>
            </a:r>
            <a:r>
              <a:rPr lang="en-US" sz="2200" dirty="0" err="1">
                <a:effectLst/>
                <a:latin typeface="Bell MT" pitchFamily="18" charset="0"/>
              </a:rPr>
              <a:t>Atasan</a:t>
            </a:r>
            <a:r>
              <a:rPr lang="en-US" sz="2200" dirty="0">
                <a:effectLst/>
                <a:latin typeface="Bell MT" pitchFamily="18" charset="0"/>
              </a:rPr>
              <a:t> </a:t>
            </a:r>
            <a:r>
              <a:rPr lang="en-US" sz="2200" dirty="0" err="1">
                <a:effectLst/>
                <a:latin typeface="Bell MT" pitchFamily="18" charset="0"/>
              </a:rPr>
              <a:t>dan</a:t>
            </a:r>
            <a:r>
              <a:rPr lang="en-US" sz="2200" dirty="0">
                <a:effectLst/>
                <a:latin typeface="Bell MT" pitchFamily="18" charset="0"/>
              </a:rPr>
              <a:t> </a:t>
            </a:r>
            <a:r>
              <a:rPr lang="en-US" sz="2200" dirty="0" err="1">
                <a:effectLst/>
                <a:latin typeface="Bell MT" pitchFamily="18" charset="0"/>
              </a:rPr>
              <a:t>kolega</a:t>
            </a:r>
            <a:r>
              <a:rPr lang="en-US" sz="2200" dirty="0">
                <a:effectLst/>
                <a:latin typeface="Bell MT" pitchFamily="18" charset="0"/>
              </a:rPr>
              <a:t> </a:t>
            </a:r>
            <a:r>
              <a:rPr lang="en-US" sz="2200" dirty="0" err="1">
                <a:effectLst/>
                <a:latin typeface="Bell MT" pitchFamily="18" charset="0"/>
              </a:rPr>
              <a:t>akan</a:t>
            </a:r>
            <a:r>
              <a:rPr lang="en-US" sz="2200" dirty="0">
                <a:effectLst/>
                <a:latin typeface="Bell MT" pitchFamily="18" charset="0"/>
              </a:rPr>
              <a:t> </a:t>
            </a:r>
            <a:r>
              <a:rPr lang="en-US" sz="2200" dirty="0" err="1">
                <a:effectLst/>
                <a:latin typeface="Bell MT" pitchFamily="18" charset="0"/>
              </a:rPr>
              <a:t>memperhatikan</a:t>
            </a:r>
            <a:r>
              <a:rPr lang="en-US" sz="2200" dirty="0">
                <a:effectLst/>
                <a:latin typeface="Bell MT" pitchFamily="18" charset="0"/>
              </a:rPr>
              <a:t> </a:t>
            </a:r>
            <a:r>
              <a:rPr lang="en-US" sz="2200" dirty="0" err="1">
                <a:effectLst/>
                <a:latin typeface="Bell MT" pitchFamily="18" charset="0"/>
              </a:rPr>
              <a:t>dan</a:t>
            </a:r>
            <a:r>
              <a:rPr lang="en-US" sz="2200" dirty="0">
                <a:effectLst/>
                <a:latin typeface="Bell MT" pitchFamily="18" charset="0"/>
              </a:rPr>
              <a:t> </a:t>
            </a:r>
            <a:r>
              <a:rPr lang="en-US" sz="2200" dirty="0" err="1">
                <a:effectLst/>
                <a:latin typeface="Bell MT" pitchFamily="18" charset="0"/>
              </a:rPr>
              <a:t>menghargai</a:t>
            </a:r>
            <a:r>
              <a:rPr lang="en-US" sz="2200" dirty="0">
                <a:effectLst/>
                <a:latin typeface="Bell MT" pitchFamily="18" charset="0"/>
              </a:rPr>
              <a:t> </a:t>
            </a:r>
            <a:r>
              <a:rPr lang="en-US" sz="2200" dirty="0" err="1">
                <a:effectLst/>
                <a:latin typeface="Bell MT" pitchFamily="18" charset="0"/>
              </a:rPr>
              <a:t>dedikasi</a:t>
            </a:r>
            <a:r>
              <a:rPr lang="en-US" sz="2200" dirty="0">
                <a:effectLst/>
                <a:latin typeface="Bell MT" pitchFamily="18" charset="0"/>
              </a:rPr>
              <a:t> </a:t>
            </a:r>
            <a:r>
              <a:rPr lang="en-US" sz="2200" dirty="0" err="1">
                <a:effectLst/>
                <a:latin typeface="Bell MT" pitchFamily="18" charset="0"/>
              </a:rPr>
              <a:t>dan</a:t>
            </a:r>
            <a:r>
              <a:rPr lang="en-US" sz="2200" dirty="0">
                <a:effectLst/>
                <a:latin typeface="Bell MT" pitchFamily="18" charset="0"/>
              </a:rPr>
              <a:t> </a:t>
            </a:r>
            <a:r>
              <a:rPr lang="en-US" sz="2200" dirty="0" err="1">
                <a:effectLst/>
                <a:latin typeface="Bell MT" pitchFamily="18" charset="0"/>
              </a:rPr>
              <a:t>komitmen</a:t>
            </a:r>
            <a:r>
              <a:rPr lang="en-US" sz="2200" dirty="0">
                <a:effectLst/>
                <a:latin typeface="Bell MT" pitchFamily="18" charset="0"/>
              </a:rPr>
              <a:t> </a:t>
            </a:r>
            <a:r>
              <a:rPr lang="en-US" sz="2200" dirty="0" err="1">
                <a:effectLst/>
                <a:latin typeface="Bell MT" pitchFamily="18" charset="0"/>
              </a:rPr>
              <a:t>Anda</a:t>
            </a:r>
            <a:r>
              <a:rPr lang="en-US" sz="2200" dirty="0">
                <a:effectLst/>
                <a:latin typeface="Bell MT" pitchFamily="18" charset="0"/>
              </a:rPr>
              <a:t>. </a:t>
            </a:r>
            <a:r>
              <a:rPr lang="en-US" sz="2200" dirty="0" err="1">
                <a:effectLst/>
                <a:latin typeface="Bell MT" pitchFamily="18" charset="0"/>
              </a:rPr>
              <a:t>Meluangkan</a:t>
            </a:r>
            <a:r>
              <a:rPr lang="en-US" sz="2200" dirty="0">
                <a:effectLst/>
                <a:latin typeface="Bell MT" pitchFamily="18" charset="0"/>
              </a:rPr>
              <a:t> </a:t>
            </a:r>
            <a:r>
              <a:rPr lang="en-US" sz="2200" dirty="0" err="1">
                <a:effectLst/>
                <a:latin typeface="Bell MT" pitchFamily="18" charset="0"/>
              </a:rPr>
              <a:t>waktu</a:t>
            </a:r>
            <a:r>
              <a:rPr lang="en-US" sz="2200" dirty="0">
                <a:effectLst/>
                <a:latin typeface="Bell MT" pitchFamily="18" charset="0"/>
              </a:rPr>
              <a:t> </a:t>
            </a:r>
            <a:r>
              <a:rPr lang="en-US" sz="2200" dirty="0" err="1">
                <a:effectLst/>
                <a:latin typeface="Bell MT" pitchFamily="18" charset="0"/>
              </a:rPr>
              <a:t>untuk</a:t>
            </a:r>
            <a:r>
              <a:rPr lang="en-US" sz="2200" dirty="0">
                <a:effectLst/>
                <a:latin typeface="Bell MT" pitchFamily="18" charset="0"/>
              </a:rPr>
              <a:t> jam </a:t>
            </a:r>
            <a:r>
              <a:rPr lang="en-US" sz="2200" dirty="0" err="1">
                <a:effectLst/>
                <a:latin typeface="Bell MT" pitchFamily="18" charset="0"/>
              </a:rPr>
              <a:t>kerja</a:t>
            </a:r>
            <a:r>
              <a:rPr lang="en-US" sz="2200" dirty="0">
                <a:effectLst/>
                <a:latin typeface="Bell MT" pitchFamily="18" charset="0"/>
              </a:rPr>
              <a:t> </a:t>
            </a:r>
            <a:r>
              <a:rPr lang="en-US" sz="2200" dirty="0" err="1">
                <a:effectLst/>
                <a:latin typeface="Bell MT" pitchFamily="18" charset="0"/>
              </a:rPr>
              <a:t>tambahan</a:t>
            </a:r>
            <a:r>
              <a:rPr lang="en-US" sz="2200" dirty="0">
                <a:effectLst/>
                <a:latin typeface="Bell MT" pitchFamily="18" charset="0"/>
              </a:rPr>
              <a:t> </a:t>
            </a:r>
            <a:r>
              <a:rPr lang="en-US" sz="2200" dirty="0" err="1">
                <a:effectLst/>
                <a:latin typeface="Bell MT" pitchFamily="18" charset="0"/>
              </a:rPr>
              <a:t>tidak</a:t>
            </a:r>
            <a:r>
              <a:rPr lang="en-US" sz="2200" dirty="0">
                <a:effectLst/>
                <a:latin typeface="Bell MT" pitchFamily="18" charset="0"/>
              </a:rPr>
              <a:t> </a:t>
            </a:r>
            <a:r>
              <a:rPr lang="en-US" sz="2200" dirty="0" err="1">
                <a:effectLst/>
                <a:latin typeface="Bell MT" pitchFamily="18" charset="0"/>
              </a:rPr>
              <a:t>akan</a:t>
            </a:r>
            <a:r>
              <a:rPr lang="en-US" sz="2200" dirty="0">
                <a:effectLst/>
                <a:latin typeface="Bell MT" pitchFamily="18" charset="0"/>
              </a:rPr>
              <a:t> </a:t>
            </a:r>
            <a:r>
              <a:rPr lang="en-US" sz="2200" dirty="0" err="1">
                <a:effectLst/>
                <a:latin typeface="Bell MT" pitchFamily="18" charset="0"/>
              </a:rPr>
              <a:t>menghancurkan</a:t>
            </a:r>
            <a:r>
              <a:rPr lang="en-US" sz="2200" dirty="0">
                <a:effectLst/>
                <a:latin typeface="Bell MT" pitchFamily="18" charset="0"/>
              </a:rPr>
              <a:t> </a:t>
            </a:r>
            <a:r>
              <a:rPr lang="en-US" sz="2200" dirty="0" err="1">
                <a:effectLst/>
                <a:latin typeface="Bell MT" pitchFamily="18" charset="0"/>
              </a:rPr>
              <a:t>kehidupan</a:t>
            </a:r>
            <a:r>
              <a:rPr lang="en-US" sz="2200" dirty="0">
                <a:effectLst/>
                <a:latin typeface="Bell MT" pitchFamily="18" charset="0"/>
              </a:rPr>
              <a:t> </a:t>
            </a:r>
            <a:r>
              <a:rPr lang="en-US" sz="2200" dirty="0" err="1">
                <a:effectLst/>
                <a:latin typeface="Bell MT" pitchFamily="18" charset="0"/>
              </a:rPr>
              <a:t>pribadi</a:t>
            </a:r>
            <a:r>
              <a:rPr lang="en-US" sz="2200" dirty="0">
                <a:effectLst/>
                <a:latin typeface="Bell MT" pitchFamily="18" charset="0"/>
              </a:rPr>
              <a:t> </a:t>
            </a:r>
            <a:r>
              <a:rPr lang="en-US" sz="2200" dirty="0" err="1">
                <a:effectLst/>
                <a:latin typeface="Bell MT" pitchFamily="18" charset="0"/>
              </a:rPr>
              <a:t>dan</a:t>
            </a:r>
            <a:r>
              <a:rPr lang="en-US" sz="2200" dirty="0">
                <a:effectLst/>
                <a:latin typeface="Bell MT" pitchFamily="18" charset="0"/>
              </a:rPr>
              <a:t> </a:t>
            </a:r>
            <a:r>
              <a:rPr lang="en-US" sz="2200" dirty="0" err="1">
                <a:effectLst/>
                <a:latin typeface="Bell MT" pitchFamily="18" charset="0"/>
              </a:rPr>
              <a:t>hal</a:t>
            </a:r>
            <a:r>
              <a:rPr lang="en-US" sz="2200" dirty="0">
                <a:effectLst/>
                <a:latin typeface="Bell MT" pitchFamily="18" charset="0"/>
              </a:rPr>
              <a:t> </a:t>
            </a:r>
            <a:r>
              <a:rPr lang="en-US" sz="2200" dirty="0" err="1">
                <a:effectLst/>
                <a:latin typeface="Bell MT" pitchFamily="18" charset="0"/>
              </a:rPr>
              <a:t>itu</a:t>
            </a:r>
            <a:r>
              <a:rPr lang="en-US" sz="2200" dirty="0">
                <a:effectLst/>
                <a:latin typeface="Bell MT" pitchFamily="18" charset="0"/>
              </a:rPr>
              <a:t> </a:t>
            </a:r>
            <a:r>
              <a:rPr lang="en-US" sz="2200" dirty="0" err="1">
                <a:effectLst/>
                <a:latin typeface="Bell MT" pitchFamily="18" charset="0"/>
              </a:rPr>
              <a:t>akan</a:t>
            </a:r>
            <a:r>
              <a:rPr lang="en-US" sz="2200" dirty="0">
                <a:effectLst/>
                <a:latin typeface="Bell MT" pitchFamily="18" charset="0"/>
              </a:rPr>
              <a:t> </a:t>
            </a:r>
            <a:r>
              <a:rPr lang="en-US" sz="2200" dirty="0" err="1">
                <a:effectLst/>
                <a:latin typeface="Bell MT" pitchFamily="18" charset="0"/>
              </a:rPr>
              <a:t>terbayar</a:t>
            </a:r>
            <a:r>
              <a:rPr lang="en-US" sz="2200" dirty="0">
                <a:effectLst/>
                <a:latin typeface="Bell MT" pitchFamily="18" charset="0"/>
              </a:rPr>
              <a:t> </a:t>
            </a:r>
            <a:r>
              <a:rPr lang="en-US" sz="2200" dirty="0" err="1">
                <a:effectLst/>
                <a:latin typeface="Bell MT" pitchFamily="18" charset="0"/>
              </a:rPr>
              <a:t>dalam</a:t>
            </a:r>
            <a:r>
              <a:rPr lang="en-US" sz="2200" dirty="0">
                <a:effectLst/>
                <a:latin typeface="Bell MT" pitchFamily="18" charset="0"/>
              </a:rPr>
              <a:t> </a:t>
            </a:r>
            <a:r>
              <a:rPr lang="en-US" sz="2200" dirty="0" err="1">
                <a:effectLst/>
                <a:latin typeface="Bell MT" pitchFamily="18" charset="0"/>
              </a:rPr>
              <a:t>jangka</a:t>
            </a:r>
            <a:r>
              <a:rPr lang="en-US" sz="2200" dirty="0">
                <a:effectLst/>
                <a:latin typeface="Bell MT" pitchFamily="18" charset="0"/>
              </a:rPr>
              <a:t> </a:t>
            </a:r>
            <a:r>
              <a:rPr lang="en-US" sz="2200" dirty="0" err="1">
                <a:effectLst/>
                <a:latin typeface="Bell MT" pitchFamily="18" charset="0"/>
              </a:rPr>
              <a:t>panjang</a:t>
            </a:r>
            <a:endParaRPr lang="en-US" sz="2200" dirty="0">
              <a:latin typeface="Bell MT" pitchFamily="18" charset="0"/>
            </a:endParaRPr>
          </a:p>
        </p:txBody>
      </p:sp>
      <p:pic>
        <p:nvPicPr>
          <p:cNvPr id="819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7239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72891" y="5105400"/>
            <a:ext cx="437110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771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27" y="1524000"/>
            <a:ext cx="9137073" cy="4220829"/>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990600"/>
            <a:ext cx="8458200" cy="1846659"/>
          </a:xfrm>
          <a:prstGeom prst="rect">
            <a:avLst/>
          </a:prstGeom>
          <a:noFill/>
        </p:spPr>
        <p:txBody>
          <a:bodyPr wrap="square" rtlCol="0">
            <a:spAutoFit/>
          </a:bodyPr>
          <a:lstStyle/>
          <a:p>
            <a:pPr algn="ctr"/>
            <a:r>
              <a:rPr lang="en-US" sz="4800" b="1" i="1" dirty="0">
                <a:solidFill>
                  <a:schemeClr val="bg1"/>
                </a:solidFill>
              </a:rPr>
              <a:t>Tips </a:t>
            </a:r>
            <a:r>
              <a:rPr lang="en-US" sz="4800" b="1" i="1" dirty="0" err="1">
                <a:solidFill>
                  <a:schemeClr val="bg1"/>
                </a:solidFill>
              </a:rPr>
              <a:t>mempersiapkan</a:t>
            </a:r>
            <a:r>
              <a:rPr lang="en-US" sz="4800" b="1" i="1" dirty="0">
                <a:solidFill>
                  <a:schemeClr val="bg1"/>
                </a:solidFill>
              </a:rPr>
              <a:t> </a:t>
            </a:r>
            <a:r>
              <a:rPr lang="en-US" sz="4800" b="1" i="1" dirty="0" err="1">
                <a:solidFill>
                  <a:schemeClr val="bg1"/>
                </a:solidFill>
              </a:rPr>
              <a:t>diri</a:t>
            </a:r>
            <a:r>
              <a:rPr lang="en-US" sz="4800" b="1" i="1" dirty="0">
                <a:solidFill>
                  <a:schemeClr val="bg1"/>
                </a:solidFill>
              </a:rPr>
              <a:t> </a:t>
            </a:r>
            <a:r>
              <a:rPr lang="en-US" sz="4800" b="1" i="1" dirty="0" err="1">
                <a:solidFill>
                  <a:schemeClr val="bg1"/>
                </a:solidFill>
              </a:rPr>
              <a:t>sukses</a:t>
            </a:r>
            <a:r>
              <a:rPr lang="en-US" sz="4800" b="1" i="1" dirty="0">
                <a:solidFill>
                  <a:schemeClr val="bg1"/>
                </a:solidFill>
              </a:rPr>
              <a:t> di </a:t>
            </a:r>
            <a:r>
              <a:rPr lang="en-US" sz="4800" b="1" i="1" dirty="0" err="1">
                <a:solidFill>
                  <a:schemeClr val="bg1"/>
                </a:solidFill>
              </a:rPr>
              <a:t>dunia</a:t>
            </a:r>
            <a:r>
              <a:rPr lang="en-US" sz="4800" b="1" i="1" dirty="0">
                <a:solidFill>
                  <a:schemeClr val="bg1"/>
                </a:solidFill>
              </a:rPr>
              <a:t> </a:t>
            </a:r>
            <a:r>
              <a:rPr lang="en-US" sz="4800" b="1" i="1" dirty="0" err="1" smtClean="0">
                <a:solidFill>
                  <a:schemeClr val="bg1"/>
                </a:solidFill>
              </a:rPr>
              <a:t>kerja</a:t>
            </a:r>
            <a:endParaRPr lang="en-US" sz="4800" dirty="0">
              <a:solidFill>
                <a:schemeClr val="bg1"/>
              </a:solidFill>
            </a:endParaRPr>
          </a:p>
          <a:p>
            <a:endParaRPr lang="en-US" dirty="0"/>
          </a:p>
        </p:txBody>
      </p:sp>
    </p:spTree>
    <p:extLst>
      <p:ext uri="{BB962C8B-B14F-4D97-AF65-F5344CB8AC3E}">
        <p14:creationId xmlns:p14="http://schemas.microsoft.com/office/powerpoint/2010/main" val="110265415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467600" cy="457200"/>
          </a:xfrm>
        </p:spPr>
        <p:txBody>
          <a:bodyPr>
            <a:normAutofit fontScale="90000"/>
          </a:bodyPr>
          <a:lstStyle/>
          <a:p>
            <a:pPr lvl="0"/>
            <a:r>
              <a:rPr lang="en-US" sz="2400" b="1" dirty="0">
                <a:solidFill>
                  <a:schemeClr val="tx1"/>
                </a:solidFill>
                <a:effectLst/>
                <a:latin typeface="Arial Black" pitchFamily="34" charset="0"/>
              </a:rPr>
              <a:t> </a:t>
            </a:r>
            <a:r>
              <a:rPr lang="en-US" sz="2400" b="1" dirty="0" smtClean="0">
                <a:solidFill>
                  <a:schemeClr val="tx1"/>
                </a:solidFill>
                <a:effectLst/>
                <a:latin typeface="Arial Black" pitchFamily="34" charset="0"/>
              </a:rPr>
              <a:t>“ </a:t>
            </a:r>
            <a:r>
              <a:rPr lang="id-ID" sz="3100" b="1" dirty="0" smtClean="0">
                <a:solidFill>
                  <a:schemeClr val="tx1"/>
                </a:solidFill>
                <a:effectLst/>
                <a:latin typeface="Arial Black" pitchFamily="34" charset="0"/>
              </a:rPr>
              <a:t>Ambil </a:t>
            </a:r>
            <a:r>
              <a:rPr lang="id-ID" sz="3100" b="1" dirty="0">
                <a:solidFill>
                  <a:schemeClr val="tx1"/>
                </a:solidFill>
                <a:effectLst/>
                <a:latin typeface="Arial Black" pitchFamily="34" charset="0"/>
              </a:rPr>
              <a:t>Pendidikan Sesuai </a:t>
            </a:r>
            <a:r>
              <a:rPr lang="id-ID" sz="3100" b="1" dirty="0" smtClean="0">
                <a:solidFill>
                  <a:schemeClr val="tx1"/>
                </a:solidFill>
                <a:effectLst/>
                <a:latin typeface="Arial Black" pitchFamily="34" charset="0"/>
              </a:rPr>
              <a:t>Bakat</a:t>
            </a:r>
            <a:r>
              <a:rPr lang="en-US" sz="3100" b="1" dirty="0" smtClean="0">
                <a:solidFill>
                  <a:schemeClr val="tx1"/>
                </a:solidFill>
                <a:effectLst/>
                <a:latin typeface="Arial Black" pitchFamily="34" charset="0"/>
              </a:rPr>
              <a:t> “</a:t>
            </a:r>
            <a:endParaRPr lang="en-US" sz="2400" dirty="0">
              <a:solidFill>
                <a:schemeClr val="tx1"/>
              </a:solidFill>
              <a:latin typeface="Arial Black" pitchFamily="34" charset="0"/>
            </a:endParaRPr>
          </a:p>
        </p:txBody>
      </p:sp>
      <p:sp>
        <p:nvSpPr>
          <p:cNvPr id="3" name="Content Placeholder 2"/>
          <p:cNvSpPr>
            <a:spLocks noGrp="1"/>
          </p:cNvSpPr>
          <p:nvPr>
            <p:ph idx="1"/>
          </p:nvPr>
        </p:nvSpPr>
        <p:spPr>
          <a:xfrm>
            <a:off x="533400" y="1752600"/>
            <a:ext cx="7772400" cy="2057400"/>
          </a:xfrm>
        </p:spPr>
        <p:style>
          <a:lnRef idx="1">
            <a:schemeClr val="dk1"/>
          </a:lnRef>
          <a:fillRef idx="2">
            <a:schemeClr val="dk1"/>
          </a:fillRef>
          <a:effectRef idx="1">
            <a:schemeClr val="dk1"/>
          </a:effectRef>
          <a:fontRef idx="minor">
            <a:schemeClr val="dk1"/>
          </a:fontRef>
        </p:style>
        <p:txBody>
          <a:bodyPr/>
          <a:lstStyle/>
          <a:p>
            <a:pPr marL="64008" indent="0" algn="ctr">
              <a:buNone/>
            </a:pPr>
            <a:r>
              <a:rPr lang="en-US" dirty="0" smtClean="0"/>
              <a:t> </a:t>
            </a:r>
            <a:r>
              <a:rPr lang="en-US" sz="2400" dirty="0" err="1" smtClean="0">
                <a:latin typeface="Arial" pitchFamily="34" charset="0"/>
                <a:cs typeface="Arial" pitchFamily="34" charset="0"/>
              </a:rPr>
              <a:t>sebab</a:t>
            </a:r>
            <a:r>
              <a:rPr lang="en-US" sz="2400" dirty="0" smtClean="0">
                <a:latin typeface="Arial" pitchFamily="34" charset="0"/>
                <a:cs typeface="Arial" pitchFamily="34" charset="0"/>
              </a:rPr>
              <a:t> </a:t>
            </a:r>
            <a:r>
              <a:rPr lang="en-US" sz="2400" dirty="0" err="1">
                <a:latin typeface="Arial" pitchFamily="34" charset="0"/>
                <a:cs typeface="Arial" pitchFamily="34" charset="0"/>
              </a:rPr>
              <a:t>dengan</a:t>
            </a:r>
            <a:r>
              <a:rPr lang="en-US" sz="2400" dirty="0">
                <a:latin typeface="Arial" pitchFamily="34" charset="0"/>
                <a:cs typeface="Arial" pitchFamily="34" charset="0"/>
              </a:rPr>
              <a:t> </a:t>
            </a:r>
            <a:r>
              <a:rPr lang="en-US" sz="2400" dirty="0" err="1">
                <a:latin typeface="Arial" pitchFamily="34" charset="0"/>
                <a:cs typeface="Arial" pitchFamily="34" charset="0"/>
              </a:rPr>
              <a:t>bakat</a:t>
            </a:r>
            <a:r>
              <a:rPr lang="en-US" sz="2400" dirty="0">
                <a:latin typeface="Arial" pitchFamily="34" charset="0"/>
                <a:cs typeface="Arial" pitchFamily="34" charset="0"/>
              </a:rPr>
              <a:t> </a:t>
            </a:r>
            <a:r>
              <a:rPr lang="en-US" sz="2400" dirty="0" err="1">
                <a:latin typeface="Arial" pitchFamily="34" charset="0"/>
                <a:cs typeface="Arial" pitchFamily="34" charset="0"/>
              </a:rPr>
              <a:t>kita</a:t>
            </a:r>
            <a:r>
              <a:rPr lang="en-US" sz="2400" dirty="0">
                <a:latin typeface="Arial" pitchFamily="34" charset="0"/>
                <a:cs typeface="Arial" pitchFamily="34" charset="0"/>
              </a:rPr>
              <a:t> </a:t>
            </a:r>
            <a:r>
              <a:rPr lang="en-US" sz="2400" dirty="0" err="1">
                <a:latin typeface="Arial" pitchFamily="34" charset="0"/>
                <a:cs typeface="Arial" pitchFamily="34" charset="0"/>
              </a:rPr>
              <a:t>akan</a:t>
            </a:r>
            <a:r>
              <a:rPr lang="en-US" sz="2400" dirty="0">
                <a:latin typeface="Arial" pitchFamily="34" charset="0"/>
                <a:cs typeface="Arial" pitchFamily="34" charset="0"/>
              </a:rPr>
              <a:t> </a:t>
            </a:r>
            <a:r>
              <a:rPr lang="en-US" sz="2400" dirty="0" err="1">
                <a:latin typeface="Arial" pitchFamily="34" charset="0"/>
                <a:cs typeface="Arial" pitchFamily="34" charset="0"/>
              </a:rPr>
              <a:t>lebih</a:t>
            </a:r>
            <a:r>
              <a:rPr lang="en-US" sz="2400" dirty="0">
                <a:latin typeface="Arial" pitchFamily="34" charset="0"/>
                <a:cs typeface="Arial" pitchFamily="34" charset="0"/>
              </a:rPr>
              <a:t> </a:t>
            </a:r>
            <a:r>
              <a:rPr lang="en-US" sz="2400" dirty="0" err="1">
                <a:latin typeface="Arial" pitchFamily="34" charset="0"/>
                <a:cs typeface="Arial" pitchFamily="34" charset="0"/>
              </a:rPr>
              <a:t>mudah</a:t>
            </a:r>
            <a:r>
              <a:rPr lang="en-US" sz="2400" dirty="0">
                <a:latin typeface="Arial" pitchFamily="34" charset="0"/>
                <a:cs typeface="Arial" pitchFamily="34" charset="0"/>
              </a:rPr>
              <a:t> </a:t>
            </a:r>
            <a:r>
              <a:rPr lang="en-US" sz="2400" dirty="0" err="1">
                <a:latin typeface="Arial" pitchFamily="34" charset="0"/>
                <a:cs typeface="Arial" pitchFamily="34" charset="0"/>
              </a:rPr>
              <a:t>dalam</a:t>
            </a:r>
            <a:r>
              <a:rPr lang="en-US" sz="2400" dirty="0">
                <a:latin typeface="Arial" pitchFamily="34" charset="0"/>
                <a:cs typeface="Arial" pitchFamily="34" charset="0"/>
              </a:rPr>
              <a:t> </a:t>
            </a:r>
            <a:r>
              <a:rPr lang="en-US" sz="2400" dirty="0" err="1">
                <a:latin typeface="Arial" pitchFamily="34" charset="0"/>
                <a:cs typeface="Arial" pitchFamily="34" charset="0"/>
              </a:rPr>
              <a:t>mempelajari</a:t>
            </a:r>
            <a:r>
              <a:rPr lang="en-US" sz="2400" dirty="0">
                <a:latin typeface="Arial" pitchFamily="34" charset="0"/>
                <a:cs typeface="Arial" pitchFamily="34" charset="0"/>
              </a:rPr>
              <a:t>, </a:t>
            </a:r>
            <a:r>
              <a:rPr lang="en-US" sz="2400" dirty="0" err="1">
                <a:latin typeface="Arial" pitchFamily="34" charset="0"/>
                <a:cs typeface="Arial" pitchFamily="34" charset="0"/>
              </a:rPr>
              <a:t>memahami</a:t>
            </a:r>
            <a:r>
              <a:rPr lang="en-US" sz="2400" dirty="0">
                <a:latin typeface="Arial" pitchFamily="34" charset="0"/>
                <a:cs typeface="Arial" pitchFamily="34" charset="0"/>
              </a:rPr>
              <a:t>, </a:t>
            </a:r>
            <a:r>
              <a:rPr lang="en-US" sz="2400" dirty="0" err="1">
                <a:latin typeface="Arial" pitchFamily="34" charset="0"/>
                <a:cs typeface="Arial" pitchFamily="34" charset="0"/>
              </a:rPr>
              <a:t>mempraktikannya</a:t>
            </a:r>
            <a:r>
              <a:rPr lang="en-US" sz="2400" dirty="0">
                <a:latin typeface="Arial" pitchFamily="34" charset="0"/>
                <a:cs typeface="Arial" pitchFamily="34" charset="0"/>
              </a:rPr>
              <a:t>. </a:t>
            </a:r>
            <a:r>
              <a:rPr lang="en-US" sz="2400" dirty="0" err="1">
                <a:latin typeface="Arial" pitchFamily="34" charset="0"/>
                <a:cs typeface="Arial" pitchFamily="34" charset="0"/>
              </a:rPr>
              <a:t>Dengan</a:t>
            </a:r>
            <a:r>
              <a:rPr lang="en-US" sz="2400" dirty="0">
                <a:latin typeface="Arial" pitchFamily="34" charset="0"/>
                <a:cs typeface="Arial" pitchFamily="34" charset="0"/>
              </a:rPr>
              <a:t> </a:t>
            </a:r>
            <a:r>
              <a:rPr lang="en-US" sz="2400" dirty="0" err="1">
                <a:latin typeface="Arial" pitchFamily="34" charset="0"/>
                <a:cs typeface="Arial" pitchFamily="34" charset="0"/>
              </a:rPr>
              <a:t>demikian</a:t>
            </a:r>
            <a:r>
              <a:rPr lang="en-US" sz="2400" dirty="0">
                <a:latin typeface="Arial" pitchFamily="34" charset="0"/>
                <a:cs typeface="Arial" pitchFamily="34" charset="0"/>
              </a:rPr>
              <a:t> </a:t>
            </a:r>
            <a:r>
              <a:rPr lang="en-US" sz="2400" dirty="0" err="1">
                <a:latin typeface="Arial" pitchFamily="34" charset="0"/>
                <a:cs typeface="Arial" pitchFamily="34" charset="0"/>
              </a:rPr>
              <a:t>anda</a:t>
            </a:r>
            <a:r>
              <a:rPr lang="en-US" sz="2400" dirty="0">
                <a:latin typeface="Arial" pitchFamily="34" charset="0"/>
                <a:cs typeface="Arial" pitchFamily="34" charset="0"/>
              </a:rPr>
              <a:t> </a:t>
            </a:r>
            <a:r>
              <a:rPr lang="en-US" sz="2400" dirty="0" err="1">
                <a:latin typeface="Arial" pitchFamily="34" charset="0"/>
                <a:cs typeface="Arial" pitchFamily="34" charset="0"/>
              </a:rPr>
              <a:t>tidak</a:t>
            </a:r>
            <a:r>
              <a:rPr lang="en-US" sz="2400" dirty="0">
                <a:latin typeface="Arial" pitchFamily="34" charset="0"/>
                <a:cs typeface="Arial" pitchFamily="34" charset="0"/>
              </a:rPr>
              <a:t> </a:t>
            </a:r>
            <a:r>
              <a:rPr lang="en-US" sz="2400" dirty="0" err="1">
                <a:latin typeface="Arial" pitchFamily="34" charset="0"/>
                <a:cs typeface="Arial" pitchFamily="34" charset="0"/>
              </a:rPr>
              <a:t>akan</a:t>
            </a:r>
            <a:r>
              <a:rPr lang="en-US" sz="2400" dirty="0">
                <a:latin typeface="Arial" pitchFamily="34" charset="0"/>
                <a:cs typeface="Arial" pitchFamily="34" charset="0"/>
              </a:rPr>
              <a:t> </a:t>
            </a:r>
            <a:r>
              <a:rPr lang="en-US" sz="2400" dirty="0" err="1">
                <a:latin typeface="Arial" pitchFamily="34" charset="0"/>
                <a:cs typeface="Arial" pitchFamily="34" charset="0"/>
              </a:rPr>
              <a:t>kesulitan</a:t>
            </a:r>
            <a:r>
              <a:rPr lang="en-US" sz="2400" dirty="0">
                <a:latin typeface="Arial" pitchFamily="34" charset="0"/>
                <a:cs typeface="Arial" pitchFamily="34" charset="0"/>
              </a:rPr>
              <a:t> </a:t>
            </a:r>
            <a:r>
              <a:rPr lang="en-US" sz="2400" dirty="0" err="1">
                <a:latin typeface="Arial" pitchFamily="34" charset="0"/>
                <a:cs typeface="Arial" pitchFamily="34" charset="0"/>
              </a:rPr>
              <a:t>dan</a:t>
            </a:r>
            <a:r>
              <a:rPr lang="en-US" sz="2400" dirty="0">
                <a:latin typeface="Arial" pitchFamily="34" charset="0"/>
                <a:cs typeface="Arial" pitchFamily="34" charset="0"/>
              </a:rPr>
              <a:t> </a:t>
            </a:r>
            <a:r>
              <a:rPr lang="en-US" sz="2400" dirty="0" err="1">
                <a:latin typeface="Arial" pitchFamily="34" charset="0"/>
                <a:cs typeface="Arial" pitchFamily="34" charset="0"/>
              </a:rPr>
              <a:t>tidak</a:t>
            </a:r>
            <a:r>
              <a:rPr lang="en-US" sz="2400" dirty="0">
                <a:latin typeface="Arial" pitchFamily="34" charset="0"/>
                <a:cs typeface="Arial" pitchFamily="34" charset="0"/>
              </a:rPr>
              <a:t> </a:t>
            </a:r>
            <a:r>
              <a:rPr lang="en-US" sz="2400" dirty="0" err="1">
                <a:latin typeface="Arial" pitchFamily="34" charset="0"/>
                <a:cs typeface="Arial" pitchFamily="34" charset="0"/>
              </a:rPr>
              <a:t>harus</a:t>
            </a:r>
            <a:r>
              <a:rPr lang="en-US" sz="2400" dirty="0">
                <a:latin typeface="Arial" pitchFamily="34" charset="0"/>
                <a:cs typeface="Arial" pitchFamily="34" charset="0"/>
              </a:rPr>
              <a:t> </a:t>
            </a:r>
            <a:r>
              <a:rPr lang="en-US" sz="2400" dirty="0" err="1">
                <a:latin typeface="Arial" pitchFamily="34" charset="0"/>
                <a:cs typeface="Arial" pitchFamily="34" charset="0"/>
              </a:rPr>
              <a:t>memaksakan</a:t>
            </a:r>
            <a:r>
              <a:rPr lang="en-US" sz="2400" dirty="0">
                <a:latin typeface="Arial" pitchFamily="34" charset="0"/>
                <a:cs typeface="Arial" pitchFamily="34" charset="0"/>
              </a:rPr>
              <a:t> </a:t>
            </a:r>
            <a:r>
              <a:rPr lang="en-US" sz="2400" dirty="0" err="1">
                <a:latin typeface="Arial" pitchFamily="34" charset="0"/>
                <a:cs typeface="Arial" pitchFamily="34" charset="0"/>
              </a:rPr>
              <a:t>diri</a:t>
            </a:r>
            <a:r>
              <a:rPr lang="en-US" sz="2400" dirty="0">
                <a:latin typeface="Arial" pitchFamily="34" charset="0"/>
                <a:cs typeface="Arial" pitchFamily="34" charset="0"/>
              </a:rPr>
              <a:t> </a:t>
            </a:r>
            <a:r>
              <a:rPr lang="en-US" sz="2400" dirty="0" err="1">
                <a:latin typeface="Arial" pitchFamily="34" charset="0"/>
                <a:cs typeface="Arial" pitchFamily="34" charset="0"/>
              </a:rPr>
              <a:t>anda</a:t>
            </a:r>
            <a:r>
              <a:rPr lang="en-US" sz="2400" dirty="0">
                <a:latin typeface="Arial" pitchFamily="34" charset="0"/>
                <a:cs typeface="Arial" pitchFamily="34" charset="0"/>
              </a:rPr>
              <a:t> </a:t>
            </a:r>
            <a:r>
              <a:rPr lang="en-US" sz="2400" dirty="0" err="1">
                <a:latin typeface="Arial" pitchFamily="34" charset="0"/>
                <a:cs typeface="Arial" pitchFamily="34" charset="0"/>
              </a:rPr>
              <a:t>untuk</a:t>
            </a:r>
            <a:r>
              <a:rPr lang="en-US" sz="2400" dirty="0">
                <a:latin typeface="Arial" pitchFamily="34" charset="0"/>
                <a:cs typeface="Arial" pitchFamily="34" charset="0"/>
              </a:rPr>
              <a:t> </a:t>
            </a:r>
            <a:r>
              <a:rPr lang="en-US" sz="2400" dirty="0" err="1">
                <a:latin typeface="Arial" pitchFamily="34" charset="0"/>
                <a:cs typeface="Arial" pitchFamily="34" charset="0"/>
              </a:rPr>
              <a:t>mengerti</a:t>
            </a:r>
            <a:r>
              <a:rPr lang="en-US" sz="2400" dirty="0">
                <a:latin typeface="Arial" pitchFamily="34" charset="0"/>
                <a:cs typeface="Arial" pitchFamily="34" charset="0"/>
              </a:rPr>
              <a:t> </a:t>
            </a:r>
            <a:r>
              <a:rPr lang="en-US" sz="2400" dirty="0" err="1">
                <a:latin typeface="Arial" pitchFamily="34" charset="0"/>
                <a:cs typeface="Arial" pitchFamily="34" charset="0"/>
              </a:rPr>
              <a:t>dan</a:t>
            </a:r>
            <a:r>
              <a:rPr lang="en-US" sz="2400" dirty="0">
                <a:latin typeface="Arial" pitchFamily="34" charset="0"/>
                <a:cs typeface="Arial" pitchFamily="34" charset="0"/>
              </a:rPr>
              <a:t> </a:t>
            </a:r>
            <a:r>
              <a:rPr lang="en-US" sz="2400" dirty="0" err="1">
                <a:latin typeface="Arial" pitchFamily="34" charset="0"/>
                <a:cs typeface="Arial" pitchFamily="34" charset="0"/>
              </a:rPr>
              <a:t>memahaminya</a:t>
            </a:r>
            <a:r>
              <a:rPr lang="en-US" sz="2400" dirty="0">
                <a:latin typeface="Arial" pitchFamily="34" charset="0"/>
                <a:cs typeface="Arial" pitchFamily="34" charset="0"/>
              </a:rPr>
              <a:t>.</a:t>
            </a:r>
          </a:p>
        </p:txBody>
      </p:sp>
    </p:spTree>
    <p:extLst>
      <p:ext uri="{BB962C8B-B14F-4D97-AF65-F5344CB8AC3E}">
        <p14:creationId xmlns:p14="http://schemas.microsoft.com/office/powerpoint/2010/main" val="362124333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248400"/>
          </a:xfrm>
        </p:spPr>
        <p:txBody>
          <a:bodyPr/>
          <a:lstStyle/>
          <a:p>
            <a:pPr marL="64008" lvl="0" indent="0">
              <a:buNone/>
            </a:pPr>
            <a:r>
              <a:rPr lang="id-ID" sz="4000" dirty="0">
                <a:latin typeface="Arial" pitchFamily="34" charset="0"/>
                <a:cs typeface="Arial" pitchFamily="34" charset="0"/>
              </a:rPr>
              <a:t>Dalami Pengetahuan Dalam Bidang Yang </a:t>
            </a:r>
            <a:r>
              <a:rPr lang="id-ID" sz="4000" dirty="0" smtClean="0">
                <a:latin typeface="Arial" pitchFamily="34" charset="0"/>
                <a:cs typeface="Arial" pitchFamily="34" charset="0"/>
              </a:rPr>
              <a:t>Sesuai</a:t>
            </a:r>
            <a:r>
              <a:rPr lang="en-US" sz="4000" dirty="0" smtClean="0">
                <a:latin typeface="Arial" pitchFamily="34" charset="0"/>
                <a:cs typeface="Arial" pitchFamily="34" charset="0"/>
              </a:rPr>
              <a:t> </a:t>
            </a:r>
            <a:r>
              <a:rPr lang="en-US" sz="4000" dirty="0" err="1">
                <a:latin typeface="Arial" pitchFamily="34" charset="0"/>
                <a:cs typeface="Arial" pitchFamily="34" charset="0"/>
              </a:rPr>
              <a:t>dengan</a:t>
            </a:r>
            <a:r>
              <a:rPr lang="en-US" sz="4000" dirty="0">
                <a:latin typeface="Arial" pitchFamily="34" charset="0"/>
                <a:cs typeface="Arial" pitchFamily="34" charset="0"/>
              </a:rPr>
              <a:t> </a:t>
            </a:r>
            <a:r>
              <a:rPr lang="en-US" sz="4000" dirty="0" err="1">
                <a:latin typeface="Arial" pitchFamily="34" charset="0"/>
                <a:cs typeface="Arial" pitchFamily="34" charset="0"/>
              </a:rPr>
              <a:t>bakat</a:t>
            </a:r>
            <a:r>
              <a:rPr lang="en-US" sz="4000" dirty="0">
                <a:latin typeface="Arial" pitchFamily="34" charset="0"/>
                <a:cs typeface="Arial" pitchFamily="34" charset="0"/>
              </a:rPr>
              <a:t> </a:t>
            </a:r>
            <a:r>
              <a:rPr lang="en-US" sz="4000" dirty="0" err="1">
                <a:latin typeface="Arial" pitchFamily="34" charset="0"/>
                <a:cs typeface="Arial" pitchFamily="34" charset="0"/>
              </a:rPr>
              <a:t>dan</a:t>
            </a:r>
            <a:r>
              <a:rPr lang="en-US" sz="4000" dirty="0">
                <a:latin typeface="Arial" pitchFamily="34" charset="0"/>
                <a:cs typeface="Arial" pitchFamily="34" charset="0"/>
              </a:rPr>
              <a:t> </a:t>
            </a:r>
            <a:r>
              <a:rPr lang="en-US" sz="4000" dirty="0" err="1" smtClean="0">
                <a:latin typeface="Arial" pitchFamily="34" charset="0"/>
                <a:cs typeface="Arial" pitchFamily="34" charset="0"/>
              </a:rPr>
              <a:t>minat</a:t>
            </a:r>
            <a:r>
              <a:rPr lang="en-US" sz="4000" dirty="0" smtClean="0">
                <a:latin typeface="Arial" pitchFamily="34" charset="0"/>
                <a:cs typeface="Arial" pitchFamily="34" charset="0"/>
              </a:rPr>
              <a:t> </a:t>
            </a:r>
            <a:r>
              <a:rPr lang="en-US" sz="4000" dirty="0" err="1">
                <a:latin typeface="Arial" pitchFamily="34" charset="0"/>
                <a:cs typeface="Arial" pitchFamily="34" charset="0"/>
              </a:rPr>
              <a:t>harus</a:t>
            </a:r>
            <a:r>
              <a:rPr lang="en-US" sz="4000" dirty="0">
                <a:latin typeface="Arial" pitchFamily="34" charset="0"/>
                <a:cs typeface="Arial" pitchFamily="34" charset="0"/>
              </a:rPr>
              <a:t> </a:t>
            </a:r>
            <a:r>
              <a:rPr lang="en-US" sz="4000" dirty="0" err="1">
                <a:latin typeface="Arial" pitchFamily="34" charset="0"/>
                <a:cs typeface="Arial" pitchFamily="34" charset="0"/>
              </a:rPr>
              <a:t>benar</a:t>
            </a:r>
            <a:r>
              <a:rPr lang="en-US" sz="4000" dirty="0">
                <a:latin typeface="Arial" pitchFamily="34" charset="0"/>
                <a:cs typeface="Arial" pitchFamily="34" charset="0"/>
              </a:rPr>
              <a:t> </a:t>
            </a:r>
            <a:r>
              <a:rPr lang="en-US" sz="4000" dirty="0" err="1">
                <a:latin typeface="Arial" pitchFamily="34" charset="0"/>
                <a:cs typeface="Arial" pitchFamily="34" charset="0"/>
              </a:rPr>
              <a:t>benar</a:t>
            </a:r>
            <a:r>
              <a:rPr lang="en-US" sz="4000" dirty="0">
                <a:latin typeface="Arial" pitchFamily="34" charset="0"/>
                <a:cs typeface="Arial" pitchFamily="34" charset="0"/>
              </a:rPr>
              <a:t> </a:t>
            </a:r>
            <a:r>
              <a:rPr lang="en-US" sz="4000" dirty="0" err="1" smtClean="0">
                <a:latin typeface="Arial" pitchFamily="34" charset="0"/>
                <a:cs typeface="Arial" pitchFamily="34" charset="0"/>
              </a:rPr>
              <a:t>mempelajarinya</a:t>
            </a:r>
            <a:r>
              <a:rPr lang="en-US" sz="4000" dirty="0" smtClean="0">
                <a:latin typeface="Arial" pitchFamily="34" charset="0"/>
                <a:cs typeface="Arial" pitchFamily="34" charset="0"/>
              </a:rPr>
              <a:t>,</a:t>
            </a:r>
            <a:r>
              <a:rPr lang="en-US" sz="4000" dirty="0">
                <a:latin typeface="Arial" pitchFamily="34" charset="0"/>
                <a:cs typeface="Arial" pitchFamily="34" charset="0"/>
              </a:rPr>
              <a:t> </a:t>
            </a:r>
            <a:r>
              <a:rPr lang="en-US" sz="4000" dirty="0" err="1">
                <a:latin typeface="Arial" pitchFamily="34" charset="0"/>
                <a:cs typeface="Arial" pitchFamily="34" charset="0"/>
              </a:rPr>
              <a:t>memahaminya</a:t>
            </a:r>
            <a:r>
              <a:rPr lang="en-US" sz="4000" dirty="0">
                <a:latin typeface="Arial" pitchFamily="34" charset="0"/>
                <a:cs typeface="Arial" pitchFamily="34" charset="0"/>
              </a:rPr>
              <a:t> </a:t>
            </a:r>
            <a:r>
              <a:rPr lang="en-US" sz="4000" dirty="0" err="1">
                <a:latin typeface="Arial" pitchFamily="34" charset="0"/>
                <a:cs typeface="Arial" pitchFamily="34" charset="0"/>
              </a:rPr>
              <a:t>serta</a:t>
            </a:r>
            <a:r>
              <a:rPr lang="en-US" sz="4000" dirty="0">
                <a:latin typeface="Arial" pitchFamily="34" charset="0"/>
                <a:cs typeface="Arial" pitchFamily="34" charset="0"/>
              </a:rPr>
              <a:t> </a:t>
            </a:r>
            <a:r>
              <a:rPr lang="en-US" sz="4000" dirty="0" err="1">
                <a:latin typeface="Arial" pitchFamily="34" charset="0"/>
                <a:cs typeface="Arial" pitchFamily="34" charset="0"/>
              </a:rPr>
              <a:t>mempraktikannya</a:t>
            </a:r>
            <a:r>
              <a:rPr lang="en-US" sz="4000" dirty="0">
                <a:latin typeface="Arial" pitchFamily="34" charset="0"/>
                <a:cs typeface="Arial" pitchFamily="34" charset="0"/>
              </a:rPr>
              <a:t> </a:t>
            </a:r>
            <a:r>
              <a:rPr lang="en-US" sz="4000" dirty="0" err="1">
                <a:latin typeface="Arial" pitchFamily="34" charset="0"/>
                <a:cs typeface="Arial" pitchFamily="34" charset="0"/>
              </a:rPr>
              <a:t>secara</a:t>
            </a:r>
            <a:r>
              <a:rPr lang="en-US" sz="4000" dirty="0">
                <a:latin typeface="Arial" pitchFamily="34" charset="0"/>
                <a:cs typeface="Arial" pitchFamily="34" charset="0"/>
              </a:rPr>
              <a:t> </a:t>
            </a:r>
            <a:r>
              <a:rPr lang="en-US" sz="4000" dirty="0" err="1">
                <a:latin typeface="Arial" pitchFamily="34" charset="0"/>
                <a:cs typeface="Arial" pitchFamily="34" charset="0"/>
              </a:rPr>
              <a:t>langsung</a:t>
            </a:r>
            <a:r>
              <a:rPr lang="en-US" sz="4000" dirty="0">
                <a:latin typeface="Arial" pitchFamily="34" charset="0"/>
                <a:cs typeface="Arial" pitchFamily="34" charset="0"/>
              </a:rPr>
              <a:t>. </a:t>
            </a:r>
            <a:r>
              <a:rPr lang="en-US" sz="4000" dirty="0" err="1">
                <a:latin typeface="Arial" pitchFamily="34" charset="0"/>
                <a:cs typeface="Arial" pitchFamily="34" charset="0"/>
              </a:rPr>
              <a:t>sebab</a:t>
            </a:r>
            <a:r>
              <a:rPr lang="en-US" sz="4000" dirty="0">
                <a:latin typeface="Arial" pitchFamily="34" charset="0"/>
                <a:cs typeface="Arial" pitchFamily="34" charset="0"/>
              </a:rPr>
              <a:t> </a:t>
            </a:r>
            <a:r>
              <a:rPr lang="en-US" sz="4000" dirty="0" err="1">
                <a:latin typeface="Arial" pitchFamily="34" charset="0"/>
                <a:cs typeface="Arial" pitchFamily="34" charset="0"/>
              </a:rPr>
              <a:t>seiring</a:t>
            </a:r>
            <a:r>
              <a:rPr lang="en-US" sz="4000" dirty="0">
                <a:latin typeface="Arial" pitchFamily="34" charset="0"/>
                <a:cs typeface="Arial" pitchFamily="34" charset="0"/>
              </a:rPr>
              <a:t> </a:t>
            </a:r>
            <a:r>
              <a:rPr lang="en-US" sz="4000" dirty="0" err="1">
                <a:latin typeface="Arial" pitchFamily="34" charset="0"/>
                <a:cs typeface="Arial" pitchFamily="34" charset="0"/>
              </a:rPr>
              <a:t>berjalannya</a:t>
            </a:r>
            <a:r>
              <a:rPr lang="en-US" sz="4000" dirty="0">
                <a:latin typeface="Arial" pitchFamily="34" charset="0"/>
                <a:cs typeface="Arial" pitchFamily="34" charset="0"/>
              </a:rPr>
              <a:t> </a:t>
            </a:r>
            <a:r>
              <a:rPr lang="en-US" sz="4000" dirty="0" err="1" smtClean="0">
                <a:latin typeface="Arial" pitchFamily="34" charset="0"/>
                <a:cs typeface="Arial" pitchFamily="34" charset="0"/>
              </a:rPr>
              <a:t>waktu</a:t>
            </a:r>
            <a:r>
              <a:rPr lang="en-US" sz="4000" dirty="0" smtClean="0">
                <a:latin typeface="Arial" pitchFamily="34" charset="0"/>
                <a:cs typeface="Arial" pitchFamily="34" charset="0"/>
              </a:rPr>
              <a:t> </a:t>
            </a:r>
            <a:r>
              <a:rPr lang="en-US" sz="4000" dirty="0" err="1" smtClean="0">
                <a:latin typeface="Arial" pitchFamily="34" charset="0"/>
                <a:cs typeface="Arial" pitchFamily="34" charset="0"/>
              </a:rPr>
              <a:t>akan</a:t>
            </a:r>
            <a:r>
              <a:rPr lang="en-US" sz="4000" dirty="0" smtClean="0">
                <a:latin typeface="Arial" pitchFamily="34" charset="0"/>
                <a:cs typeface="Arial" pitchFamily="34" charset="0"/>
              </a:rPr>
              <a:t> </a:t>
            </a:r>
            <a:r>
              <a:rPr lang="en-US" sz="4000" dirty="0" err="1">
                <a:latin typeface="Arial" pitchFamily="34" charset="0"/>
                <a:cs typeface="Arial" pitchFamily="34" charset="0"/>
              </a:rPr>
              <a:t>semakin</a:t>
            </a:r>
            <a:r>
              <a:rPr lang="en-US" sz="4000" dirty="0">
                <a:latin typeface="Arial" pitchFamily="34" charset="0"/>
                <a:cs typeface="Arial" pitchFamily="34" charset="0"/>
              </a:rPr>
              <a:t> </a:t>
            </a:r>
            <a:r>
              <a:rPr lang="en-US" sz="4000" dirty="0" err="1">
                <a:latin typeface="Arial" pitchFamily="34" charset="0"/>
                <a:cs typeface="Arial" pitchFamily="34" charset="0"/>
              </a:rPr>
              <a:t>mengerti</a:t>
            </a:r>
            <a:r>
              <a:rPr lang="en-US" sz="4000" dirty="0">
                <a:latin typeface="Arial" pitchFamily="34" charset="0"/>
                <a:cs typeface="Arial" pitchFamily="34" charset="0"/>
              </a:rPr>
              <a:t>, </a:t>
            </a:r>
            <a:r>
              <a:rPr lang="en-US" sz="4000" dirty="0" err="1">
                <a:latin typeface="Arial" pitchFamily="34" charset="0"/>
                <a:cs typeface="Arial" pitchFamily="34" charset="0"/>
              </a:rPr>
              <a:t>menguasai</a:t>
            </a:r>
            <a:r>
              <a:rPr lang="en-US" sz="4000" dirty="0">
                <a:latin typeface="Arial" pitchFamily="34" charset="0"/>
                <a:cs typeface="Arial" pitchFamily="34" charset="0"/>
              </a:rPr>
              <a:t> </a:t>
            </a:r>
            <a:r>
              <a:rPr lang="en-US" sz="4000" dirty="0" err="1">
                <a:latin typeface="Arial" pitchFamily="34" charset="0"/>
                <a:cs typeface="Arial" pitchFamily="34" charset="0"/>
              </a:rPr>
              <a:t>serta</a:t>
            </a:r>
            <a:r>
              <a:rPr lang="en-US" sz="4000" dirty="0">
                <a:latin typeface="Arial" pitchFamily="34" charset="0"/>
                <a:cs typeface="Arial" pitchFamily="34" charset="0"/>
              </a:rPr>
              <a:t> </a:t>
            </a:r>
            <a:r>
              <a:rPr lang="en-US" sz="4000" dirty="0" err="1">
                <a:latin typeface="Arial" pitchFamily="34" charset="0"/>
                <a:cs typeface="Arial" pitchFamily="34" charset="0"/>
              </a:rPr>
              <a:t>memiliki</a:t>
            </a:r>
            <a:r>
              <a:rPr lang="en-US" sz="4000" dirty="0">
                <a:latin typeface="Arial" pitchFamily="34" charset="0"/>
                <a:cs typeface="Arial" pitchFamily="34" charset="0"/>
              </a:rPr>
              <a:t> </a:t>
            </a:r>
            <a:r>
              <a:rPr lang="en-US" sz="4000" dirty="0" err="1">
                <a:latin typeface="Arial" pitchFamily="34" charset="0"/>
                <a:cs typeface="Arial" pitchFamily="34" charset="0"/>
              </a:rPr>
              <a:t>keterampilan</a:t>
            </a:r>
            <a:r>
              <a:rPr lang="en-US" sz="4000" dirty="0">
                <a:latin typeface="Arial" pitchFamily="34" charset="0"/>
                <a:cs typeface="Arial" pitchFamily="34" charset="0"/>
              </a:rPr>
              <a:t> </a:t>
            </a:r>
            <a:r>
              <a:rPr lang="en-US" sz="4000" dirty="0" err="1">
                <a:latin typeface="Arial" pitchFamily="34" charset="0"/>
                <a:cs typeface="Arial" pitchFamily="34" charset="0"/>
              </a:rPr>
              <a:t>dalam</a:t>
            </a:r>
            <a:r>
              <a:rPr lang="en-US" sz="4000" dirty="0">
                <a:latin typeface="Arial" pitchFamily="34" charset="0"/>
                <a:cs typeface="Arial" pitchFamily="34" charset="0"/>
              </a:rPr>
              <a:t> </a:t>
            </a:r>
            <a:r>
              <a:rPr lang="en-US" sz="4000" dirty="0" err="1">
                <a:latin typeface="Arial" pitchFamily="34" charset="0"/>
                <a:cs typeface="Arial" pitchFamily="34" charset="0"/>
              </a:rPr>
              <a:t>bidang</a:t>
            </a:r>
            <a:r>
              <a:rPr lang="en-US" sz="4000" dirty="0">
                <a:latin typeface="Arial" pitchFamily="34" charset="0"/>
                <a:cs typeface="Arial" pitchFamily="34" charset="0"/>
              </a:rPr>
              <a:t> </a:t>
            </a:r>
            <a:r>
              <a:rPr lang="en-US" sz="4000" dirty="0" err="1">
                <a:latin typeface="Arial" pitchFamily="34" charset="0"/>
                <a:cs typeface="Arial" pitchFamily="34" charset="0"/>
              </a:rPr>
              <a:t>tersebut</a:t>
            </a:r>
            <a:r>
              <a:rPr lang="en-US" sz="4000" dirty="0">
                <a:latin typeface="Arial" pitchFamily="34" charset="0"/>
                <a:cs typeface="Arial" pitchFamily="34" charset="0"/>
              </a:rPr>
              <a:t>.</a:t>
            </a:r>
          </a:p>
          <a:p>
            <a:pPr marL="64008" indent="0">
              <a:buNone/>
            </a:pPr>
            <a:endParaRPr lang="en-US" dirty="0"/>
          </a:p>
        </p:txBody>
      </p:sp>
    </p:spTree>
    <p:extLst>
      <p:ext uri="{BB962C8B-B14F-4D97-AF65-F5344CB8AC3E}">
        <p14:creationId xmlns:p14="http://schemas.microsoft.com/office/powerpoint/2010/main" val="315928524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4800600"/>
            <a:ext cx="9235440" cy="1645920"/>
          </a:xfrm>
        </p:spPr>
        <p:txBody>
          <a:bodyPr>
            <a:noAutofit/>
          </a:bodyPr>
          <a:lstStyle/>
          <a:p>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Terus</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Asah</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Dan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Kembangkan</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Kemampua</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Dan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Pengalaman</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untuk</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semakin</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menguasai</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setiap</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ilmu</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Tidak</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sampai</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disitu</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anda</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juga</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harus</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mampu</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menguasai</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bidang</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lainnya</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yang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masih</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ada</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keterkaitan</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dengan</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bidang</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yang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anda</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minati</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atau</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anda</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memiliki</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bakatnya</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 </a:t>
            </a:r>
          </a:p>
        </p:txBody>
      </p:sp>
      <p:sp>
        <p:nvSpPr>
          <p:cNvPr id="5" name="object 4"/>
          <p:cNvSpPr>
            <a:spLocks noGrp="1"/>
          </p:cNvSpPr>
          <p:nvPr>
            <p:ph idx="1"/>
          </p:nvPr>
        </p:nvSpPr>
        <p:spPr>
          <a:xfrm>
            <a:off x="0" y="0"/>
            <a:ext cx="9174480" cy="4663440"/>
          </a:xfrm>
          <a:prstGeom prst="rect">
            <a:avLst/>
          </a:prstGeom>
          <a:blipFill>
            <a:blip r:embed="rId2" cstate="print"/>
            <a:stretch>
              <a:fillRect/>
            </a:stretch>
          </a:blipFill>
        </p:spPr>
        <p:txBody>
          <a:bodyPr wrap="square" lIns="0" tIns="0" rIns="0" bIns="0" rtlCol="0">
            <a:noAutofit/>
          </a:bodyPr>
          <a:lstStyle/>
          <a:p>
            <a:pPr marL="64008" indent="0" fontAlgn="base">
              <a:buNone/>
            </a:pPr>
            <a:r>
              <a:rPr lang="en-US" dirty="0" smtClean="0"/>
              <a:t>                                              MENINGKATKAN</a:t>
            </a:r>
            <a:endParaRPr lang="en-US" dirty="0"/>
          </a:p>
          <a:p>
            <a:pPr marL="64008" indent="0" fontAlgn="base">
              <a:buNone/>
            </a:pPr>
            <a:r>
              <a:rPr lang="en-US" dirty="0" smtClean="0"/>
              <a:t>                                                          MOTIVASI</a:t>
            </a:r>
            <a:endParaRPr lang="en-US" dirty="0"/>
          </a:p>
          <a:p>
            <a:pPr algn="r"/>
            <a:endParaRPr lang="en-US" dirty="0"/>
          </a:p>
        </p:txBody>
      </p:sp>
    </p:spTree>
    <p:extLst>
      <p:ext uri="{BB962C8B-B14F-4D97-AF65-F5344CB8AC3E}">
        <p14:creationId xmlns:p14="http://schemas.microsoft.com/office/powerpoint/2010/main" val="7692186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304800"/>
            <a:ext cx="5394960" cy="4572000"/>
          </a:xfrm>
        </p:spPr>
        <p:txBody>
          <a:bodyPr>
            <a:noAutofit/>
          </a:bodyPr>
          <a:lstStyle/>
          <a:p>
            <a:pPr lvl="0"/>
            <a:r>
              <a:rPr lang="id-ID"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Pelajari Bahasa Asing</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sebab</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biasanya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perusahaan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perusahaan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maju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yang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mampu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menajaminkan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masa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depan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yang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baik</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bagi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para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pekerjanya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mewajibkan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anda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menguasai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bahasa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asing</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minimal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bahasa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Inggris</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selaku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bahasa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Internasional</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Sebab</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anda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memiliki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peluang</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untuk</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ditempatkan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di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perusahaan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perusahaan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asing</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yang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satu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jaringan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serta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berpeluang</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ditugaskan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ke</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luar</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negeri</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39624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23141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685800"/>
            <a:ext cx="4876800" cy="6096000"/>
          </a:xfrm>
        </p:spPr>
        <p:txBody>
          <a:bodyPr>
            <a:noAutofit/>
          </a:bodyPr>
          <a:lstStyle/>
          <a:p>
            <a:pPr lvl="0"/>
            <a:r>
              <a:rPr lang="id-ID"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Kejar Sertifikasi Bertaraf </a:t>
            </a:r>
            <a:r>
              <a:rPr lang="id-ID"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Tinggi</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 </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Yang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sering</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diadakan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pelatihan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atau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pendidikan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nonformal</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atau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kursus</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atau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seminar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atau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apapun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itu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namanya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pertanyaannya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adalah</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apakah</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ini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penting</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jawabannya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sangat</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penting</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Apalagi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yang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memang</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sesuai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bidang</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anda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ada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sertifikasinya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yang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bertaraf</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tinggi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contohnya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TOEFL, CISCO, CISSP CCSA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atau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lain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sebagainya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Tentunya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dengan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memiliki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sertifikat</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seperti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itu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anda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memilliki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modal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bagus</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untuk</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ditunjukan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kepada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perusahan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perusahaan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sebagai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bukti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nyata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bahwa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diri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anda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memiliki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kemampuan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layak</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untuk</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mendapatkan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kepercayaan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27" y="762000"/>
            <a:ext cx="4724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3854830"/>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67494"/>
            <a:ext cx="9144001" cy="1399032"/>
          </a:xfrm>
        </p:spPr>
        <p:txBody>
          <a:bodyPr>
            <a:noAutofit/>
          </a:bodyPr>
          <a:lstStyle/>
          <a:p>
            <a:r>
              <a:rPr lang="id-ID" sz="2800" b="1" i="1" dirty="0">
                <a:effectLst/>
                <a:latin typeface="Bookman Old Style" pitchFamily="18" charset="0"/>
              </a:rPr>
              <a:t>BERIKUT STRATEGI UNTUK MENDAPAT KESUKSESAN DI TEMPAT PERTAMA KALI ANDA BEKERJA :</a:t>
            </a:r>
            <a:endParaRPr lang="en-US" sz="2800" dirty="0">
              <a:effectLst/>
              <a:latin typeface="Bookman Old Style" pitchFamily="18" charset="0"/>
            </a:endParaRPr>
          </a:p>
        </p:txBody>
      </p:sp>
      <p:sp>
        <p:nvSpPr>
          <p:cNvPr id="3" name="Content Placeholder 2"/>
          <p:cNvSpPr>
            <a:spLocks noGrp="1"/>
          </p:cNvSpPr>
          <p:nvPr>
            <p:ph idx="1"/>
          </p:nvPr>
        </p:nvSpPr>
        <p:spPr>
          <a:xfrm>
            <a:off x="0" y="1905000"/>
            <a:ext cx="8458200" cy="4953000"/>
          </a:xfrm>
        </p:spPr>
        <p:txBody>
          <a:bodyPr>
            <a:noAutofit/>
          </a:bodyPr>
          <a:lstStyle/>
          <a:p>
            <a:pPr lvl="0"/>
            <a:r>
              <a:rPr lang="en-US" sz="2400" i="1" dirty="0" err="1">
                <a:latin typeface="Arial" pitchFamily="34" charset="0"/>
                <a:cs typeface="Arial" pitchFamily="34" charset="0"/>
              </a:rPr>
              <a:t>Menerima</a:t>
            </a:r>
            <a:r>
              <a:rPr lang="en-US" sz="2400" i="1" dirty="0">
                <a:latin typeface="Arial" pitchFamily="34" charset="0"/>
                <a:cs typeface="Arial" pitchFamily="34" charset="0"/>
              </a:rPr>
              <a:t> status </a:t>
            </a:r>
            <a:r>
              <a:rPr lang="en-US" sz="2400" i="1" dirty="0" err="1">
                <a:latin typeface="Arial" pitchFamily="34" charset="0"/>
                <a:cs typeface="Arial" pitchFamily="34" charset="0"/>
              </a:rPr>
              <a:t>sebagai</a:t>
            </a:r>
            <a:r>
              <a:rPr lang="en-US" sz="2400" i="1" dirty="0">
                <a:latin typeface="Arial" pitchFamily="34" charset="0"/>
                <a:cs typeface="Arial" pitchFamily="34" charset="0"/>
              </a:rPr>
              <a:t> </a:t>
            </a:r>
            <a:r>
              <a:rPr lang="en-US" sz="2400" i="1" dirty="0" err="1">
                <a:latin typeface="Arial" pitchFamily="34" charset="0"/>
                <a:cs typeface="Arial" pitchFamily="34" charset="0"/>
              </a:rPr>
              <a:t>pemula</a:t>
            </a:r>
            <a:r>
              <a:rPr lang="en-US" sz="2400" i="1" dirty="0">
                <a:latin typeface="Arial" pitchFamily="34" charset="0"/>
                <a:cs typeface="Arial" pitchFamily="34" charset="0"/>
              </a:rPr>
              <a:t>. </a:t>
            </a:r>
            <a:r>
              <a:rPr lang="en-US" sz="2400" i="1" dirty="0" smtClean="0">
                <a:latin typeface="Arial" pitchFamily="34" charset="0"/>
                <a:cs typeface="Arial" pitchFamily="34" charset="0"/>
              </a:rPr>
              <a:t>...</a:t>
            </a:r>
            <a:endParaRPr lang="en-US" sz="2400" i="1" dirty="0">
              <a:latin typeface="Arial" pitchFamily="34" charset="0"/>
              <a:cs typeface="Arial" pitchFamily="34" charset="0"/>
            </a:endParaRPr>
          </a:p>
          <a:p>
            <a:pPr lvl="0"/>
            <a:r>
              <a:rPr lang="en-US" sz="2400" i="1" dirty="0" err="1">
                <a:latin typeface="Arial" pitchFamily="34" charset="0"/>
                <a:cs typeface="Arial" pitchFamily="34" charset="0"/>
              </a:rPr>
              <a:t>Menjaga</a:t>
            </a:r>
            <a:r>
              <a:rPr lang="en-US" sz="2400" i="1" dirty="0">
                <a:latin typeface="Arial" pitchFamily="34" charset="0"/>
                <a:cs typeface="Arial" pitchFamily="34" charset="0"/>
              </a:rPr>
              <a:t> </a:t>
            </a:r>
            <a:r>
              <a:rPr lang="en-US" sz="2400" i="1" dirty="0" err="1">
                <a:latin typeface="Arial" pitchFamily="34" charset="0"/>
                <a:cs typeface="Arial" pitchFamily="34" charset="0"/>
              </a:rPr>
              <a:t>hubungan</a:t>
            </a:r>
            <a:r>
              <a:rPr lang="en-US" sz="2400" i="1" dirty="0">
                <a:latin typeface="Arial" pitchFamily="34" charset="0"/>
                <a:cs typeface="Arial" pitchFamily="34" charset="0"/>
              </a:rPr>
              <a:t> </a:t>
            </a:r>
            <a:r>
              <a:rPr lang="en-US" sz="2400" i="1" dirty="0" err="1">
                <a:latin typeface="Arial" pitchFamily="34" charset="0"/>
                <a:cs typeface="Arial" pitchFamily="34" charset="0"/>
              </a:rPr>
              <a:t>dengan</a:t>
            </a:r>
            <a:r>
              <a:rPr lang="en-US" sz="2400" i="1" dirty="0">
                <a:latin typeface="Arial" pitchFamily="34" charset="0"/>
                <a:cs typeface="Arial" pitchFamily="34" charset="0"/>
              </a:rPr>
              <a:t> </a:t>
            </a:r>
            <a:r>
              <a:rPr lang="en-US" sz="2400" i="1" dirty="0" err="1">
                <a:latin typeface="Arial" pitchFamily="34" charset="0"/>
                <a:cs typeface="Arial" pitchFamily="34" charset="0"/>
              </a:rPr>
              <a:t>bos</a:t>
            </a:r>
            <a:r>
              <a:rPr lang="en-US" sz="2400" i="1" dirty="0">
                <a:latin typeface="Arial" pitchFamily="34" charset="0"/>
                <a:cs typeface="Arial" pitchFamily="34" charset="0"/>
              </a:rPr>
              <a:t> </a:t>
            </a:r>
            <a:r>
              <a:rPr lang="en-US" sz="2400" i="1" dirty="0" err="1">
                <a:latin typeface="Arial" pitchFamily="34" charset="0"/>
                <a:cs typeface="Arial" pitchFamily="34" charset="0"/>
              </a:rPr>
              <a:t>Anda</a:t>
            </a:r>
            <a:r>
              <a:rPr lang="en-US" sz="2400" i="1" dirty="0">
                <a:latin typeface="Arial" pitchFamily="34" charset="0"/>
                <a:cs typeface="Arial" pitchFamily="34" charset="0"/>
              </a:rPr>
              <a:t>. </a:t>
            </a:r>
            <a:r>
              <a:rPr lang="en-US" sz="2400" i="1" dirty="0" smtClean="0">
                <a:latin typeface="Arial" pitchFamily="34" charset="0"/>
                <a:cs typeface="Arial" pitchFamily="34" charset="0"/>
              </a:rPr>
              <a:t>...</a:t>
            </a:r>
            <a:endParaRPr lang="en-US" sz="2400" i="1" dirty="0">
              <a:latin typeface="Arial" pitchFamily="34" charset="0"/>
              <a:cs typeface="Arial" pitchFamily="34" charset="0"/>
            </a:endParaRPr>
          </a:p>
          <a:p>
            <a:pPr lvl="0"/>
            <a:r>
              <a:rPr lang="en-US" sz="2400" i="1" dirty="0" err="1">
                <a:latin typeface="Arial" pitchFamily="34" charset="0"/>
                <a:cs typeface="Arial" pitchFamily="34" charset="0"/>
              </a:rPr>
              <a:t>Tunjukan</a:t>
            </a:r>
            <a:r>
              <a:rPr lang="en-US" sz="2400" i="1" dirty="0">
                <a:latin typeface="Arial" pitchFamily="34" charset="0"/>
                <a:cs typeface="Arial" pitchFamily="34" charset="0"/>
              </a:rPr>
              <a:t> </a:t>
            </a:r>
            <a:r>
              <a:rPr lang="en-US" sz="2400" i="1" dirty="0" err="1">
                <a:latin typeface="Arial" pitchFamily="34" charset="0"/>
                <a:cs typeface="Arial" pitchFamily="34" charset="0"/>
              </a:rPr>
              <a:t>sikap</a:t>
            </a:r>
            <a:r>
              <a:rPr lang="en-US" sz="2400" i="1" dirty="0">
                <a:latin typeface="Arial" pitchFamily="34" charset="0"/>
                <a:cs typeface="Arial" pitchFamily="34" charset="0"/>
              </a:rPr>
              <a:t> </a:t>
            </a:r>
            <a:r>
              <a:rPr lang="en-US" sz="2400" i="1" dirty="0" err="1">
                <a:latin typeface="Arial" pitchFamily="34" charset="0"/>
                <a:cs typeface="Arial" pitchFamily="34" charset="0"/>
              </a:rPr>
              <a:t>positif</a:t>
            </a:r>
            <a:r>
              <a:rPr lang="en-US" sz="2400" i="1" dirty="0">
                <a:latin typeface="Arial" pitchFamily="34" charset="0"/>
                <a:cs typeface="Arial" pitchFamily="34" charset="0"/>
              </a:rPr>
              <a:t>. </a:t>
            </a:r>
            <a:r>
              <a:rPr lang="en-US" sz="2400" i="1" dirty="0" smtClean="0">
                <a:latin typeface="Arial" pitchFamily="34" charset="0"/>
                <a:cs typeface="Arial" pitchFamily="34" charset="0"/>
              </a:rPr>
              <a:t>...</a:t>
            </a:r>
            <a:endParaRPr lang="en-US" sz="2400" i="1" dirty="0">
              <a:latin typeface="Arial" pitchFamily="34" charset="0"/>
              <a:cs typeface="Arial" pitchFamily="34" charset="0"/>
            </a:endParaRPr>
          </a:p>
          <a:p>
            <a:pPr lvl="0"/>
            <a:r>
              <a:rPr lang="id-ID" sz="2400" i="1" dirty="0">
                <a:latin typeface="Arial" pitchFamily="34" charset="0"/>
                <a:cs typeface="Arial" pitchFamily="34" charset="0"/>
              </a:rPr>
              <a:t>Mau belajar</a:t>
            </a:r>
            <a:r>
              <a:rPr lang="en-US" sz="2400" i="1" dirty="0">
                <a:latin typeface="Arial" pitchFamily="34" charset="0"/>
                <a:cs typeface="Arial" pitchFamily="34" charset="0"/>
              </a:rPr>
              <a:t>. </a:t>
            </a:r>
            <a:r>
              <a:rPr lang="en-US" sz="2400" i="1" dirty="0" smtClean="0">
                <a:latin typeface="Arial" pitchFamily="34" charset="0"/>
                <a:cs typeface="Arial" pitchFamily="34" charset="0"/>
              </a:rPr>
              <a:t>...</a:t>
            </a:r>
            <a:endParaRPr lang="en-US" sz="2400" i="1" dirty="0">
              <a:latin typeface="Arial" pitchFamily="34" charset="0"/>
              <a:cs typeface="Arial" pitchFamily="34" charset="0"/>
            </a:endParaRPr>
          </a:p>
          <a:p>
            <a:pPr lvl="0"/>
            <a:r>
              <a:rPr lang="en-US" sz="2400" i="1" dirty="0" err="1">
                <a:latin typeface="Arial" pitchFamily="34" charset="0"/>
                <a:cs typeface="Arial" pitchFamily="34" charset="0"/>
              </a:rPr>
              <a:t>Membangun</a:t>
            </a:r>
            <a:r>
              <a:rPr lang="en-US" sz="2400" i="1" dirty="0">
                <a:latin typeface="Arial" pitchFamily="34" charset="0"/>
                <a:cs typeface="Arial" pitchFamily="34" charset="0"/>
              </a:rPr>
              <a:t> </a:t>
            </a:r>
            <a:r>
              <a:rPr lang="en-US" sz="2400" i="1" dirty="0" err="1">
                <a:latin typeface="Arial" pitchFamily="34" charset="0"/>
                <a:cs typeface="Arial" pitchFamily="34" charset="0"/>
              </a:rPr>
              <a:t>etos</a:t>
            </a:r>
            <a:r>
              <a:rPr lang="en-US" sz="2400" i="1" dirty="0">
                <a:latin typeface="Arial" pitchFamily="34" charset="0"/>
                <a:cs typeface="Arial" pitchFamily="34" charset="0"/>
              </a:rPr>
              <a:t> </a:t>
            </a:r>
            <a:r>
              <a:rPr lang="en-US" sz="2400" i="1" dirty="0" err="1">
                <a:latin typeface="Arial" pitchFamily="34" charset="0"/>
                <a:cs typeface="Arial" pitchFamily="34" charset="0"/>
              </a:rPr>
              <a:t>kerja</a:t>
            </a:r>
            <a:r>
              <a:rPr lang="en-US" sz="2400" i="1" dirty="0">
                <a:latin typeface="Arial" pitchFamily="34" charset="0"/>
                <a:cs typeface="Arial" pitchFamily="34" charset="0"/>
              </a:rPr>
              <a:t>. </a:t>
            </a:r>
            <a:r>
              <a:rPr lang="en-US" sz="2400" i="1" dirty="0" smtClean="0">
                <a:latin typeface="Arial" pitchFamily="34" charset="0"/>
                <a:cs typeface="Arial" pitchFamily="34" charset="0"/>
              </a:rPr>
              <a:t>...</a:t>
            </a:r>
            <a:endParaRPr lang="en-US" sz="2400" i="1" dirty="0">
              <a:latin typeface="Arial" pitchFamily="34" charset="0"/>
              <a:cs typeface="Arial" pitchFamily="34" charset="0"/>
            </a:endParaRPr>
          </a:p>
          <a:p>
            <a:pPr lvl="0"/>
            <a:r>
              <a:rPr lang="en-US" sz="2400" i="1" dirty="0" err="1">
                <a:latin typeface="Arial" pitchFamily="34" charset="0"/>
                <a:cs typeface="Arial" pitchFamily="34" charset="0"/>
              </a:rPr>
              <a:t>Menghormati</a:t>
            </a:r>
            <a:r>
              <a:rPr lang="en-US" sz="2400" i="1" dirty="0">
                <a:latin typeface="Arial" pitchFamily="34" charset="0"/>
                <a:cs typeface="Arial" pitchFamily="34" charset="0"/>
              </a:rPr>
              <a:t> </a:t>
            </a:r>
            <a:r>
              <a:rPr lang="en-US" sz="2400" i="1" dirty="0" err="1">
                <a:latin typeface="Arial" pitchFamily="34" charset="0"/>
                <a:cs typeface="Arial" pitchFamily="34" charset="0"/>
              </a:rPr>
              <a:t>budaya</a:t>
            </a:r>
            <a:r>
              <a:rPr lang="en-US" sz="2400" i="1" dirty="0">
                <a:latin typeface="Arial" pitchFamily="34" charset="0"/>
                <a:cs typeface="Arial" pitchFamily="34" charset="0"/>
              </a:rPr>
              <a:t> </a:t>
            </a:r>
            <a:r>
              <a:rPr lang="en-US" sz="2400" i="1" dirty="0" err="1">
                <a:latin typeface="Arial" pitchFamily="34" charset="0"/>
                <a:cs typeface="Arial" pitchFamily="34" charset="0"/>
              </a:rPr>
              <a:t>perusahaan</a:t>
            </a:r>
            <a:r>
              <a:rPr lang="en-US" sz="2400" i="1" dirty="0">
                <a:latin typeface="Arial" pitchFamily="34" charset="0"/>
                <a:cs typeface="Arial" pitchFamily="34" charset="0"/>
              </a:rPr>
              <a:t>. </a:t>
            </a:r>
            <a:r>
              <a:rPr lang="en-US" sz="2400" i="1" dirty="0" smtClean="0">
                <a:latin typeface="Arial" pitchFamily="34" charset="0"/>
                <a:cs typeface="Arial" pitchFamily="34" charset="0"/>
              </a:rPr>
              <a:t>...</a:t>
            </a:r>
            <a:endParaRPr lang="en-US" sz="2400" i="1" dirty="0">
              <a:latin typeface="Arial" pitchFamily="34" charset="0"/>
              <a:cs typeface="Arial" pitchFamily="34" charset="0"/>
            </a:endParaRPr>
          </a:p>
          <a:p>
            <a:pPr lvl="0"/>
            <a:r>
              <a:rPr lang="en-US" sz="2400" i="1" dirty="0" err="1">
                <a:latin typeface="Arial" pitchFamily="34" charset="0"/>
                <a:cs typeface="Arial" pitchFamily="34" charset="0"/>
              </a:rPr>
              <a:t>Kelola</a:t>
            </a:r>
            <a:r>
              <a:rPr lang="en-US" sz="2400" i="1" dirty="0">
                <a:latin typeface="Arial" pitchFamily="34" charset="0"/>
                <a:cs typeface="Arial" pitchFamily="34" charset="0"/>
              </a:rPr>
              <a:t> </a:t>
            </a:r>
            <a:r>
              <a:rPr lang="en-US" sz="2400" i="1" dirty="0" err="1">
                <a:latin typeface="Arial" pitchFamily="34" charset="0"/>
                <a:cs typeface="Arial" pitchFamily="34" charset="0"/>
              </a:rPr>
              <a:t>karir</a:t>
            </a:r>
            <a:r>
              <a:rPr lang="en-US" sz="2400" i="1" dirty="0">
                <a:latin typeface="Arial" pitchFamily="34" charset="0"/>
                <a:cs typeface="Arial" pitchFamily="34" charset="0"/>
              </a:rPr>
              <a:t> </a:t>
            </a:r>
            <a:r>
              <a:rPr lang="en-US" sz="2400" i="1" dirty="0" err="1">
                <a:latin typeface="Arial" pitchFamily="34" charset="0"/>
                <a:cs typeface="Arial" pitchFamily="34" charset="0"/>
              </a:rPr>
              <a:t>Anda</a:t>
            </a:r>
            <a:r>
              <a:rPr lang="en-US" sz="2400" i="1" dirty="0">
                <a:latin typeface="Arial" pitchFamily="34" charset="0"/>
                <a:cs typeface="Arial" pitchFamily="34" charset="0"/>
              </a:rPr>
              <a:t>. </a:t>
            </a:r>
            <a:r>
              <a:rPr lang="en-US" sz="2400" i="1" dirty="0" smtClean="0">
                <a:latin typeface="Arial" pitchFamily="34" charset="0"/>
                <a:cs typeface="Arial" pitchFamily="34" charset="0"/>
              </a:rPr>
              <a:t>...</a:t>
            </a:r>
            <a:endParaRPr lang="en-US" sz="2400" i="1" dirty="0">
              <a:latin typeface="Arial" pitchFamily="34" charset="0"/>
              <a:cs typeface="Arial" pitchFamily="34" charset="0"/>
            </a:endParaRPr>
          </a:p>
          <a:p>
            <a:pPr lvl="0"/>
            <a:r>
              <a:rPr lang="en-US" sz="2400" i="1" dirty="0" err="1">
                <a:latin typeface="Arial" pitchFamily="34" charset="0"/>
                <a:cs typeface="Arial" pitchFamily="34" charset="0"/>
              </a:rPr>
              <a:t>Membangun</a:t>
            </a:r>
            <a:r>
              <a:rPr lang="en-US" sz="2400" i="1" dirty="0">
                <a:latin typeface="Arial" pitchFamily="34" charset="0"/>
                <a:cs typeface="Arial" pitchFamily="34" charset="0"/>
              </a:rPr>
              <a:t> </a:t>
            </a:r>
            <a:r>
              <a:rPr lang="en-US" sz="2400" i="1" dirty="0" err="1">
                <a:latin typeface="Arial" pitchFamily="34" charset="0"/>
                <a:cs typeface="Arial" pitchFamily="34" charset="0"/>
              </a:rPr>
              <a:t>jaringan</a:t>
            </a:r>
            <a:r>
              <a:rPr lang="en-US" sz="2400" i="1" dirty="0">
                <a:latin typeface="Arial" pitchFamily="34" charset="0"/>
                <a:cs typeface="Arial" pitchFamily="34" charset="0"/>
              </a:rPr>
              <a:t>.</a:t>
            </a:r>
            <a:r>
              <a:rPr lang="id-ID" sz="2400" i="1" dirty="0">
                <a:latin typeface="Arial" pitchFamily="34" charset="0"/>
                <a:cs typeface="Arial" pitchFamily="34" charset="0"/>
              </a:rPr>
              <a:t> </a:t>
            </a:r>
            <a:r>
              <a:rPr lang="id-ID" sz="2400" i="1" dirty="0" smtClean="0">
                <a:latin typeface="Arial" pitchFamily="34" charset="0"/>
                <a:cs typeface="Arial" pitchFamily="34" charset="0"/>
              </a:rPr>
              <a:t>...</a:t>
            </a:r>
            <a:endParaRPr lang="en-US" sz="2400" i="1" dirty="0">
              <a:latin typeface="Arial" pitchFamily="34" charset="0"/>
              <a:cs typeface="Arial" pitchFamily="34" charset="0"/>
            </a:endParaRPr>
          </a:p>
          <a:p>
            <a:pPr lvl="0"/>
            <a:r>
              <a:rPr lang="id-ID" sz="2400" i="1" dirty="0">
                <a:latin typeface="Arial" pitchFamily="34" charset="0"/>
                <a:cs typeface="Arial" pitchFamily="34" charset="0"/>
              </a:rPr>
              <a:t>Tunjukan penampilan seperti seorang profesional. ...</a:t>
            </a:r>
            <a:endParaRPr lang="en-US" sz="2400" i="1" dirty="0">
              <a:latin typeface="Arial" pitchFamily="34" charset="0"/>
              <a:cs typeface="Arial" pitchFamily="34" charset="0"/>
            </a:endParaRPr>
          </a:p>
          <a:p>
            <a:pPr lvl="0"/>
            <a:r>
              <a:rPr lang="id-ID" sz="2400" i="1" dirty="0" smtClean="0">
                <a:latin typeface="Arial" pitchFamily="34" charset="0"/>
                <a:cs typeface="Arial" pitchFamily="34" charset="0"/>
              </a:rPr>
              <a:t>Bekerja </a:t>
            </a:r>
            <a:r>
              <a:rPr lang="id-ID" sz="2400" i="1" dirty="0">
                <a:latin typeface="Arial" pitchFamily="34" charset="0"/>
                <a:cs typeface="Arial" pitchFamily="34" charset="0"/>
              </a:rPr>
              <a:t>lebih extra. ...</a:t>
            </a:r>
            <a:endParaRPr lang="en-US" sz="2400" i="1" dirty="0">
              <a:latin typeface="Arial" pitchFamily="34" charset="0"/>
              <a:cs typeface="Arial" pitchFamily="34" charset="0"/>
            </a:endParaRPr>
          </a:p>
          <a:p>
            <a:pPr marL="64008" indent="0">
              <a:buNone/>
            </a:pPr>
            <a:endParaRPr lang="en-US" sz="800" dirty="0"/>
          </a:p>
        </p:txBody>
      </p:sp>
    </p:spTree>
    <p:extLst>
      <p:ext uri="{BB962C8B-B14F-4D97-AF65-F5344CB8AC3E}">
        <p14:creationId xmlns:p14="http://schemas.microsoft.com/office/powerpoint/2010/main" val="1371456430"/>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152400"/>
            <a:ext cx="5334000" cy="6705600"/>
          </a:xfrm>
        </p:spPr>
        <p:txBody>
          <a:bodyPr>
            <a:noAutofit/>
          </a:bodyPr>
          <a:lstStyle/>
          <a:p>
            <a:pPr lvl="0" algn="just"/>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Menerima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status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sebagai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pemula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untuk</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pelajar</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atau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mahasiswa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yang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baru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lulus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kuliah</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kerap</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tak</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sabar</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begitu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mendapatkan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pekerjaan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yang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berat</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Disarankan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jangan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menolak</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untuk</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mengerjakan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pekerjaan-pekerjaan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yang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berat</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ketika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baru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masuk</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kerja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Sebab</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sebagai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pemula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rekan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kerja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Anda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tidak</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langsung</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percaya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untuk</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memberikan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Anda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pekerjaan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yang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memiliki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tanggung</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jawab</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besar</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Ini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merupakan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ujian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yang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harus</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dilewati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Anda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baru</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dapat</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memamerkan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bakat</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setelah</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membuktikan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kemampuan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Anda</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untuk</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memberikan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kontribusi</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positif</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untuk</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perusahaan</a:t>
            </a: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
            </a:r>
            <a:r>
              <a:rPr lang="en-US" sz="1800" dirty="0">
                <a:effectLst/>
                <a:latin typeface="Arial" pitchFamily="34" charset="0"/>
                <a:cs typeface="Arial" pitchFamily="34" charset="0"/>
              </a:rPr>
              <a:t/>
            </a:r>
            <a:br>
              <a:rPr lang="en-US" sz="1800" dirty="0">
                <a:effectLst/>
                <a:latin typeface="Arial" pitchFamily="34" charset="0"/>
                <a:cs typeface="Arial" pitchFamily="34" charset="0"/>
              </a:rPr>
            </a:br>
            <a:endParaRPr lang="en-US" sz="1800" dirty="0">
              <a:latin typeface="Arial" pitchFamily="34" charset="0"/>
              <a:cs typeface="Arial"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7" y="0"/>
            <a:ext cx="4197927" cy="6858000"/>
          </a:xfrm>
        </p:spPr>
      </p:pic>
    </p:spTree>
    <p:extLst>
      <p:ext uri="{BB962C8B-B14F-4D97-AF65-F5344CB8AC3E}">
        <p14:creationId xmlns:p14="http://schemas.microsoft.com/office/powerpoint/2010/main" val="5148810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197</TotalTime>
  <Words>892</Words>
  <Application>Microsoft Office PowerPoint</Application>
  <PresentationFormat>On-screen Show (4:3)</PresentationFormat>
  <Paragraphs>35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Verve</vt:lpstr>
      <vt:lpstr>TIPS MEMPERSIAPKAN DIRI SUKSES DI DUNIA KERJA </vt:lpstr>
      <vt:lpstr>PowerPoint Presentation</vt:lpstr>
      <vt:lpstr> “ Ambil Pendidikan Sesuai Bakat “</vt:lpstr>
      <vt:lpstr>PowerPoint Presentation</vt:lpstr>
      <vt:lpstr>Terus Asah Dan Kembangkan Kemampuan Dan Pengalaman untuk semakin menguasai setiap ilmu . Tidak sampai disitu anda juga harus mampu menguasai bidang lainnya yang masih ada keterkaitan dengan bidang yang anda minati atau anda memiliki bakatnya. </vt:lpstr>
      <vt:lpstr>Pelajari Bahasa Asing sebab biasanya perusahaan perusahaan maju yang mampu menajaminkan masa depan yang baik bagi para pekerjanya mewajibkan anda menguasai bahasa asing minimal bahasa Inggris selaku bahasa Internasional. Sebab anda memiliki peluang untuk ditempatkan di perusahaan perusahaan asing yang satu jaringan serta berpeluang ditugaskan ke luar negeri</vt:lpstr>
      <vt:lpstr>Kejar Sertifikasi Bertaraf Tinggi Yang sering diadakan pelatihan atau pendidikan nonformal atau kursus atau seminar atau apapun itu namanya, pertanyaannya adalah apakah ini penting ? jawabannya sangat penting. Apalagi yang memang sesuai bidang anda dan ada sertifikasinya yang bertaraf tinggi, contohnya TOEFL, CISCO, CISSP CCSA atau lain sebagainya. Tentunya dengan memiliki sertifikat seperti itu, anda memilliki modal bagus untuk ditunjukan kepada perusahan perusahaan sebagai bukti nyata bahwa diri anda memiliki kemampuan dan layak untuk mendapatkan kepercayaan.</vt:lpstr>
      <vt:lpstr>BERIKUT STRATEGI UNTUK MENDAPAT KESUKSESAN DI TEMPAT PERTAMA KALI ANDA BEKERJA :</vt:lpstr>
      <vt:lpstr>Menerima status sebagai pemula untuk para pelajar atau mahasiswa yang baru lulus kuliah kerap tak sabar begitu mendapatkan pekerjaan yang berat. Disarankan, jangan menolak untuk mengerjakan pekerjaan-pekerjaan yang berat ketika baru masuk kerja. Sebab, sebagai pemula rekan kerja Anda tidak akan langsung percaya untuk memberikan Anda pekerjaan yang memiliki tanggung jawab besar. Ini merupakan ujian yang harus dilewati. Anda baru dapat memamerkan bakat setelah membuktikan kemampuan Anda untuk memberikan kontribusi positif untuk perusahaan. </vt:lpstr>
      <vt:lpstr>Menjaga hubungan dengan bos memiliki pengaruh besar terhadap keberhasilan dan perkembangan Anda di perusahaan. Membangun hubungan kerja yang kuat dan produktif dengannya satu-satunya cara paling efektif untuk mempercepat kesuksesan Anda di perusahaan mana pun. Atas dasar itu, ada baiknya kenali apa yang disukai bos dan apa yang dia harapkan dari Anda. Kemudian, buat itu jadi prioritas, dan lakukan pekerjaan yang diharapkan bos Anda. Demikian pula, cari tahu preferensi komunikasi dan gaya kerja mereka. Jika tidak yakin apa yang bos Anda inginkan , tanyalah dengan rekan kerja yang lain untuk mengetahui preferensi dan prioritas dari bos Anda.</vt:lpstr>
      <vt:lpstr>Tunjukan sikap positif  </vt:lpstr>
      <vt:lpstr>Pemimpin perusahaan tidak berharap Anda tahu segalanya tentang industri atau perusahaan tersebut. Mereka hanya ingin memiliki pemula yang memiliki kemauan untuk belajar. Luangkan waktu untuk mempelajari apa, mengapa, dan bagaimana proyek dan prosesnya. Ajukan pertanyaan, tetapi juga tunjukkan inisiatif melalui riset Anda sendiri. Jangan lupa, akui, perbaiki, dan ambil perlajaran dari kesalahan yang Anda buat.</vt:lpstr>
      <vt:lpstr>PowerPoint Presentation</vt:lpstr>
      <vt:lpstr>Menghormati budaya perusahaan cara kita melakukan sesuatu di perusahaan tersebut. Beberapa perusahaan memiliki budaya yang baik, dan beberapa ada juga yang tidak baik. Perlu diketahui bahwa Anda tidak dapat mengubah budaya sebuah perusahaan seorang diri. Perubahan budaya organisasi membutuhkan waktu lama dan harus datang dari atasan.  </vt:lpstr>
      <vt:lpstr>PowerPoint Presentation</vt:lpstr>
      <vt:lpstr>Membangun jaringan Bagian dari kesuksesan dalam karir bukanlah apa yang Anda ketahui atau siapa yang Anda kenal, tetapi siapa yang mengenal Anda. Buatlah titik awal untuk mulai membangun jaringan profesional. Perkenalkan diri kepada rekan kerja Anda dan bangun sebanyak mungkin hubungan di seluruh perusahaan, bukan hanya di departemen Anda. Pelajari tentang peran orang lain dan bagaimana mereka masuk ke dalam struktur perusahaan. Membangun jaringan akan membantu Anda maju dalam perusahaan.</vt:lpstr>
      <vt:lpstr>“ Tunjukan penampilan seperti seorang profesional “</vt:lpstr>
      <vt:lpstr>Bekerja lebih ekstra atasan Anda akan lebih memperhatikan, menghargai dan mempromosikan karyawan yang lebih ekstra dalam bekerja. Tawarkan untuk membantu dan terlibat dalam proyek tambahan kapan pun Anda bisa. Atasan dan kolega akan memperhatikan dan menghargai dedikasi dan komitmen Anda. Meluangkan waktu untuk jam kerja tambahan tidak akan menghancurkan kehidupan pribadi dan hal itu akan terbayar dalam jangka panjang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MEMPERSIAPKAN DIRI SUKSES DI DUNIA KERJA</dc:title>
  <dc:creator>user</dc:creator>
  <cp:lastModifiedBy>user</cp:lastModifiedBy>
  <cp:revision>18</cp:revision>
  <dcterms:created xsi:type="dcterms:W3CDTF">2020-07-06T08:17:54Z</dcterms:created>
  <dcterms:modified xsi:type="dcterms:W3CDTF">2020-07-07T05:00:03Z</dcterms:modified>
</cp:coreProperties>
</file>